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2" r:id="rId4"/>
    <p:sldId id="283" r:id="rId5"/>
    <p:sldId id="262" r:id="rId6"/>
    <p:sldId id="261" r:id="rId7"/>
    <p:sldId id="259" r:id="rId8"/>
    <p:sldId id="298" r:id="rId9"/>
    <p:sldId id="312" r:id="rId10"/>
    <p:sldId id="263" r:id="rId11"/>
    <p:sldId id="284" r:id="rId12"/>
    <p:sldId id="305" r:id="rId13"/>
    <p:sldId id="265" r:id="rId14"/>
    <p:sldId id="297" r:id="rId15"/>
    <p:sldId id="295" r:id="rId16"/>
    <p:sldId id="287" r:id="rId17"/>
    <p:sldId id="309" r:id="rId18"/>
    <p:sldId id="299" r:id="rId19"/>
    <p:sldId id="268" r:id="rId20"/>
    <p:sldId id="308" r:id="rId21"/>
    <p:sldId id="301" r:id="rId22"/>
    <p:sldId id="310" r:id="rId23"/>
    <p:sldId id="315" r:id="rId24"/>
    <p:sldId id="266" r:id="rId25"/>
    <p:sldId id="296" r:id="rId26"/>
    <p:sldId id="271" r:id="rId27"/>
    <p:sldId id="277" r:id="rId28"/>
    <p:sldId id="278" r:id="rId29"/>
    <p:sldId id="294" r:id="rId30"/>
    <p:sldId id="267" r:id="rId31"/>
    <p:sldId id="311" r:id="rId32"/>
    <p:sldId id="272" r:id="rId33"/>
    <p:sldId id="270" r:id="rId34"/>
    <p:sldId id="289" r:id="rId35"/>
    <p:sldId id="269" r:id="rId36"/>
    <p:sldId id="273" r:id="rId37"/>
    <p:sldId id="274" r:id="rId38"/>
    <p:sldId id="275" r:id="rId39"/>
    <p:sldId id="276" r:id="rId40"/>
    <p:sldId id="279" r:id="rId41"/>
    <p:sldId id="313" r:id="rId42"/>
    <p:sldId id="292" r:id="rId43"/>
    <p:sldId id="290" r:id="rId44"/>
    <p:sldId id="280" r:id="rId45"/>
    <p:sldId id="293" r:id="rId46"/>
    <p:sldId id="281" r:id="rId47"/>
    <p:sldId id="303" r:id="rId48"/>
    <p:sldId id="304" r:id="rId49"/>
    <p:sldId id="306" r:id="rId50"/>
    <p:sldId id="307" r:id="rId5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9" autoAdjust="0"/>
    <p:restoredTop sz="94660"/>
  </p:normalViewPr>
  <p:slideViewPr>
    <p:cSldViewPr snapToGrid="0">
      <p:cViewPr varScale="1">
        <p:scale>
          <a:sx n="68" d="100"/>
          <a:sy n="68" d="100"/>
        </p:scale>
        <p:origin x="7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 Basic">
    <p:bg bwMode="gray">
      <p:bgPr>
        <a:solidFill>
          <a:srgbClr val="00A0AE"/>
        </a:solidFill>
        <a:effectLst/>
      </p:bgPr>
    </p:bg>
    <p:spTree>
      <p:nvGrpSpPr>
        <p:cNvPr id="1" name=""/>
        <p:cNvGrpSpPr/>
        <p:nvPr/>
      </p:nvGrpSpPr>
      <p:grpSpPr>
        <a:xfrm>
          <a:off x="0" y="0"/>
          <a:ext cx="0" cy="0"/>
          <a:chOff x="0" y="0"/>
          <a:chExt cx="0" cy="0"/>
        </a:xfrm>
      </p:grpSpPr>
      <p:sp>
        <p:nvSpPr>
          <p:cNvPr id="7" name="Rectangle 6"/>
          <p:cNvSpPr/>
          <p:nvPr/>
        </p:nvSpPr>
        <p:spPr>
          <a:xfrm>
            <a:off x="0" y="5958000"/>
            <a:ext cx="12192000" cy="9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18000" rIns="0" bIns="18000" rtlCol="0" anchor="ctr"/>
          <a:lstStyle/>
          <a:p>
            <a:pPr algn="ctr"/>
            <a:endParaRPr lang="nl-BE" sz="1100" dirty="0">
              <a:solidFill>
                <a:schemeClr val="bg1"/>
              </a:solidFill>
            </a:endParaRPr>
          </a:p>
        </p:txBody>
      </p:sp>
      <p:sp>
        <p:nvSpPr>
          <p:cNvPr id="9" name="Rectangle 8"/>
          <p:cNvSpPr/>
          <p:nvPr/>
        </p:nvSpPr>
        <p:spPr>
          <a:xfrm>
            <a:off x="0" y="6084000"/>
            <a:ext cx="2640000" cy="432000"/>
          </a:xfrm>
          <a:prstGeom prst="rect">
            <a:avLst/>
          </a:prstGeom>
          <a:solidFill>
            <a:srgbClr val="EC4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3" name="Subtitle 2"/>
          <p:cNvSpPr>
            <a:spLocks noGrp="1"/>
          </p:cNvSpPr>
          <p:nvPr>
            <p:ph type="subTitle" idx="1"/>
          </p:nvPr>
        </p:nvSpPr>
        <p:spPr>
          <a:xfrm>
            <a:off x="0" y="3357192"/>
            <a:ext cx="12192000" cy="1800000"/>
          </a:xfrm>
          <a:noFill/>
        </p:spPr>
        <p:txBody>
          <a:bodyPr wrap="square" lIns="720000" tIns="180000" rIns="720000" bIns="540000">
            <a:noAutofit/>
          </a:bodyPr>
          <a:lstStyle>
            <a:lvl1pPr marL="0" indent="0" algn="ctr">
              <a:buNone/>
              <a:defRPr sz="3200" cap="none"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dirty="0"/>
          </a:p>
        </p:txBody>
      </p:sp>
      <p:sp>
        <p:nvSpPr>
          <p:cNvPr id="154" name="Title 153"/>
          <p:cNvSpPr>
            <a:spLocks noGrp="1"/>
          </p:cNvSpPr>
          <p:nvPr>
            <p:ph type="title"/>
          </p:nvPr>
        </p:nvSpPr>
        <p:spPr>
          <a:xfrm>
            <a:off x="0" y="1556992"/>
            <a:ext cx="12192000" cy="1800000"/>
          </a:xfrm>
          <a:noFill/>
        </p:spPr>
        <p:txBody>
          <a:bodyPr lIns="720000" tIns="540000" rIns="720000" bIns="180000" anchor="b" anchorCtr="0">
            <a:noAutofit/>
          </a:bodyPr>
          <a:lstStyle>
            <a:lvl1pPr algn="ctr">
              <a:lnSpc>
                <a:spcPct val="90000"/>
              </a:lnSpc>
              <a:defRPr sz="3800" cap="all" baseline="0">
                <a:solidFill>
                  <a:schemeClr val="tx1"/>
                </a:solidFill>
              </a:defRPr>
            </a:lvl1pPr>
          </a:lstStyle>
          <a:p>
            <a:r>
              <a:rPr lang="nl-NL"/>
              <a:t>Klik om de stijl te bewerken</a:t>
            </a:r>
            <a:endParaRPr lang="nl-BE" dirty="0"/>
          </a:p>
        </p:txBody>
      </p:sp>
      <p:sp>
        <p:nvSpPr>
          <p:cNvPr id="12" name="Footer Placeholder 11"/>
          <p:cNvSpPr>
            <a:spLocks noGrp="1"/>
          </p:cNvSpPr>
          <p:nvPr>
            <p:ph type="ftr" sz="quarter" idx="12"/>
          </p:nvPr>
        </p:nvSpPr>
        <p:spPr>
          <a:solidFill>
            <a:srgbClr val="EC4B2F"/>
          </a:solidFill>
        </p:spPr>
        <p:txBody>
          <a:bodyPr/>
          <a:lstStyle>
            <a:lvl1pPr>
              <a:defRPr>
                <a:solidFill>
                  <a:schemeClr val="tx2"/>
                </a:solidFill>
              </a:defRPr>
            </a:lvl1pPr>
          </a:lstStyle>
          <a:p>
            <a:endParaRPr lang="nl-NL"/>
          </a:p>
        </p:txBody>
      </p:sp>
      <p:sp>
        <p:nvSpPr>
          <p:cNvPr id="11" name="Slide Number Placeholder 10"/>
          <p:cNvSpPr>
            <a:spLocks noGrp="1"/>
          </p:cNvSpPr>
          <p:nvPr>
            <p:ph type="sldNum" sz="quarter" idx="11"/>
          </p:nvPr>
        </p:nvSpPr>
        <p:spPr>
          <a:solidFill>
            <a:srgbClr val="00A0AE"/>
          </a:solidFill>
        </p:spPr>
        <p:txBody>
          <a:bodyPr/>
          <a:lstStyle>
            <a:lvl1pPr>
              <a:defRPr>
                <a:solidFill>
                  <a:schemeClr val="tx1"/>
                </a:solidFill>
              </a:defRPr>
            </a:lvl1pPr>
          </a:lstStyle>
          <a:p>
            <a:fld id="{B4A4555B-D4EE-479C-B5ED-AE1FC3164A37}" type="slidenum">
              <a:rPr lang="nl-NL" smtClean="0"/>
              <a:t>‹nr.›</a:t>
            </a:fld>
            <a:endParaRPr lang="nl-NL"/>
          </a:p>
        </p:txBody>
      </p:sp>
      <p:pic>
        <p:nvPicPr>
          <p:cNvPr id="10" name="Picture 9" descr="TM_logo_vignet_ppt.jpg"/>
          <p:cNvPicPr>
            <a:picLocks noChangeAspect="1"/>
          </p:cNvPicPr>
          <p:nvPr/>
        </p:nvPicPr>
        <p:blipFill>
          <a:blip r:embed="rId2" cstate="print"/>
          <a:stretch>
            <a:fillRect/>
          </a:stretch>
        </p:blipFill>
        <p:spPr>
          <a:xfrm>
            <a:off x="480000" y="360000"/>
            <a:ext cx="2877312" cy="1155192"/>
          </a:xfrm>
          <a:prstGeom prst="rect">
            <a:avLst/>
          </a:prstGeom>
        </p:spPr>
      </p:pic>
      <p:sp>
        <p:nvSpPr>
          <p:cNvPr id="14" name="Date Placeholder 13"/>
          <p:cNvSpPr>
            <a:spLocks noGrp="1"/>
          </p:cNvSpPr>
          <p:nvPr>
            <p:ph type="dt" sz="half" idx="13"/>
          </p:nvPr>
        </p:nvSpPr>
        <p:spPr>
          <a:xfrm>
            <a:off x="1007435" y="6570001"/>
            <a:ext cx="109119" cy="200055"/>
          </a:xfrm>
          <a:solidFill>
            <a:schemeClr val="tx1"/>
          </a:solidFill>
        </p:spPr>
        <p:txBody>
          <a:bodyPr/>
          <a:lstStyle>
            <a:lvl1pPr>
              <a:defRPr sz="1300">
                <a:solidFill>
                  <a:srgbClr val="00A0AE"/>
                </a:solidFill>
              </a:defRPr>
            </a:lvl1pPr>
          </a:lstStyle>
          <a:p>
            <a:fld id="{BC062E15-2A9E-42C4-A9E1-F0F8206284D9}" type="datetimeFigureOut">
              <a:rPr lang="nl-NL" smtClean="0"/>
              <a:t>29-3-2017</a:t>
            </a:fld>
            <a:endParaRPr lang="nl-NL"/>
          </a:p>
        </p:txBody>
      </p:sp>
      <p:sp>
        <p:nvSpPr>
          <p:cNvPr id="20" name="Rectangle 19"/>
          <p:cNvSpPr/>
          <p:nvPr/>
        </p:nvSpPr>
        <p:spPr>
          <a:xfrm>
            <a:off x="0" y="5661248"/>
            <a:ext cx="12192000" cy="288032"/>
          </a:xfrm>
          <a:prstGeom prst="rect">
            <a:avLst/>
          </a:prstGeom>
          <a:solidFill>
            <a:srgbClr val="00A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image_preview.png"/>
          <p:cNvPicPr>
            <a:picLocks noChangeAspect="1"/>
          </p:cNvPicPr>
          <p:nvPr/>
        </p:nvPicPr>
        <p:blipFill>
          <a:blip r:embed="rId3" cstate="print"/>
          <a:stretch>
            <a:fillRect/>
          </a:stretch>
        </p:blipFill>
        <p:spPr>
          <a:xfrm>
            <a:off x="10176000" y="6192000"/>
            <a:ext cx="1515789" cy="432000"/>
          </a:xfrm>
          <a:prstGeom prst="rect">
            <a:avLst/>
          </a:prstGeom>
        </p:spPr>
      </p:pic>
    </p:spTree>
    <p:extLst>
      <p:ext uri="{BB962C8B-B14F-4D97-AF65-F5344CB8AC3E}">
        <p14:creationId xmlns:p14="http://schemas.microsoft.com/office/powerpoint/2010/main" val="418175438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 Basic">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2000"/>
            <a:ext cx="12192000" cy="4428000"/>
          </a:xfrm>
        </p:spPr>
        <p:txBody>
          <a:bodyPr bIns="144000"/>
          <a:lstStyle>
            <a:lvl1pPr marL="323850" indent="-323850">
              <a:spcBef>
                <a:spcPts val="400"/>
              </a:spcBef>
              <a:spcAft>
                <a:spcPts val="400"/>
              </a:spcAft>
              <a:buClrTx/>
              <a:defRPr/>
            </a:lvl1pPr>
            <a:lvl2pPr marL="723900" indent="-368300">
              <a:spcBef>
                <a:spcPts val="400"/>
              </a:spcBef>
              <a:spcAft>
                <a:spcPts val="400"/>
              </a:spcAft>
              <a:buClrTx/>
              <a:defRPr sz="2500"/>
            </a:lvl2pPr>
            <a:lvl3pPr marL="982663" indent="-258763">
              <a:spcBef>
                <a:spcPts val="400"/>
              </a:spcBef>
              <a:spcAft>
                <a:spcPts val="400"/>
              </a:spcAft>
              <a:buClrTx/>
              <a:defRPr sz="2300"/>
            </a:lvl3pPr>
            <a:lvl4pPr marL="1255713" indent="-273050">
              <a:spcBef>
                <a:spcPts val="400"/>
              </a:spcBef>
              <a:spcAft>
                <a:spcPts val="400"/>
              </a:spcAft>
              <a:buClrTx/>
              <a:defRPr sz="2000"/>
            </a:lvl4pPr>
            <a:lvl5pPr marL="1609725" indent="-258763">
              <a:spcBef>
                <a:spcPts val="600"/>
              </a:spcBef>
              <a:spcAft>
                <a:spcPts val="600"/>
              </a:spcAft>
              <a:defRPr sz="1700"/>
            </a:lvl5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7" name="Title 6"/>
          <p:cNvSpPr>
            <a:spLocks noGrp="1"/>
          </p:cNvSpPr>
          <p:nvPr>
            <p:ph type="title"/>
          </p:nvPr>
        </p:nvSpPr>
        <p:spPr/>
        <p:txBody>
          <a:bodyPr lIns="360000" tIns="180000" rIns="360000" bIns="144000"/>
          <a:lstStyle>
            <a:lvl1pPr>
              <a:defRPr>
                <a:solidFill>
                  <a:srgbClr val="00A0AE"/>
                </a:solidFill>
              </a:defRPr>
            </a:lvl1pPr>
          </a:lstStyle>
          <a:p>
            <a:r>
              <a:rPr lang="nl-NL"/>
              <a:t>Klik om de stijl te bewerken</a:t>
            </a:r>
            <a:endParaRPr lang="nl-BE" dirty="0"/>
          </a:p>
        </p:txBody>
      </p:sp>
      <p:cxnSp>
        <p:nvCxnSpPr>
          <p:cNvPr id="14" name="Straight Connector 13"/>
          <p:cNvCxnSpPr/>
          <p:nvPr/>
        </p:nvCxnSpPr>
        <p:spPr>
          <a:xfrm>
            <a:off x="240000" y="1141200"/>
            <a:ext cx="11664000" cy="0"/>
          </a:xfrm>
          <a:prstGeom prst="line">
            <a:avLst/>
          </a:prstGeom>
          <a:ln w="6350">
            <a:solidFill>
              <a:srgbClr val="00A0AE"/>
            </a:solidFill>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1"/>
          </p:nvPr>
        </p:nvSpPr>
        <p:spPr/>
        <p:txBody>
          <a:bodyPr/>
          <a:lstStyle/>
          <a:p>
            <a:fld id="{B4A4555B-D4EE-479C-B5ED-AE1FC3164A37}" type="slidenum">
              <a:rPr lang="nl-NL" smtClean="0"/>
              <a:t>‹nr.›</a:t>
            </a:fld>
            <a:endParaRPr lang="nl-NL"/>
          </a:p>
        </p:txBody>
      </p:sp>
      <p:sp>
        <p:nvSpPr>
          <p:cNvPr id="17" name="Footer Placeholder 16"/>
          <p:cNvSpPr>
            <a:spLocks noGrp="1"/>
          </p:cNvSpPr>
          <p:nvPr>
            <p:ph type="ftr" sz="quarter" idx="12"/>
          </p:nvPr>
        </p:nvSpPr>
        <p:spPr/>
        <p:txBody>
          <a:bodyPr/>
          <a:lstStyle/>
          <a:p>
            <a:endParaRPr lang="nl-NL"/>
          </a:p>
        </p:txBody>
      </p:sp>
      <p:pic>
        <p:nvPicPr>
          <p:cNvPr id="12" name="Picture 11" descr="tm_rgb.jpg"/>
          <p:cNvPicPr>
            <a:picLocks noChangeAspect="1"/>
          </p:cNvPicPr>
          <p:nvPr/>
        </p:nvPicPr>
        <p:blipFill>
          <a:blip r:embed="rId2" cstate="print"/>
          <a:stretch>
            <a:fillRect/>
          </a:stretch>
        </p:blipFill>
        <p:spPr>
          <a:xfrm>
            <a:off x="9648395" y="5976000"/>
            <a:ext cx="2202688" cy="862584"/>
          </a:xfrm>
          <a:prstGeom prst="rect">
            <a:avLst/>
          </a:prstGeom>
        </p:spPr>
      </p:pic>
      <p:sp>
        <p:nvSpPr>
          <p:cNvPr id="8" name="Date Placeholder 7"/>
          <p:cNvSpPr>
            <a:spLocks noGrp="1"/>
          </p:cNvSpPr>
          <p:nvPr>
            <p:ph type="dt" sz="half" idx="13"/>
          </p:nvPr>
        </p:nvSpPr>
        <p:spPr/>
        <p:txBody>
          <a:bodyPr/>
          <a:lstStyle/>
          <a:p>
            <a:fld id="{BC062E15-2A9E-42C4-A9E1-F0F8206284D9}" type="datetimeFigureOut">
              <a:rPr lang="nl-NL" smtClean="0"/>
              <a:t>29-3-2017</a:t>
            </a:fld>
            <a:endParaRPr lang="nl-NL"/>
          </a:p>
        </p:txBody>
      </p:sp>
    </p:spTree>
    <p:extLst>
      <p:ext uri="{BB962C8B-B14F-4D97-AF65-F5344CB8AC3E}">
        <p14:creationId xmlns:p14="http://schemas.microsoft.com/office/powerpoint/2010/main" val="331105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2000"/>
            <a:ext cx="12192000" cy="4734000"/>
          </a:xfrm>
        </p:spPr>
        <p:txBody>
          <a:bodyPr bIns="144000" numCol="2" spcCol="360000" anchor="ctr" anchorCtr="0"/>
          <a:lstStyle/>
          <a:p>
            <a:pPr lvl="0"/>
            <a:r>
              <a:rPr lang="nl-NL"/>
              <a:t>Tekststijl van het model bewerken</a:t>
            </a:r>
          </a:p>
          <a:p>
            <a:pPr lvl="1"/>
            <a:r>
              <a:rPr lang="nl-NL"/>
              <a:t>Tweede niveau</a:t>
            </a:r>
          </a:p>
          <a:p>
            <a:pPr lvl="2"/>
            <a:r>
              <a:rPr lang="nl-NL"/>
              <a:t>Derde niveau</a:t>
            </a:r>
          </a:p>
          <a:p>
            <a:pPr lvl="3"/>
            <a:r>
              <a:rPr lang="nl-NL"/>
              <a:t>Vierde niveau</a:t>
            </a:r>
          </a:p>
        </p:txBody>
      </p:sp>
      <p:sp>
        <p:nvSpPr>
          <p:cNvPr id="7" name="Title 6"/>
          <p:cNvSpPr>
            <a:spLocks noGrp="1"/>
          </p:cNvSpPr>
          <p:nvPr>
            <p:ph type="title"/>
          </p:nvPr>
        </p:nvSpPr>
        <p:spPr/>
        <p:txBody>
          <a:bodyPr lIns="360000" tIns="180000" rIns="360000" bIns="144000"/>
          <a:lstStyle/>
          <a:p>
            <a:r>
              <a:rPr lang="nl-NL"/>
              <a:t>Klik om de stijl te bewerken</a:t>
            </a:r>
            <a:endParaRPr lang="nl-BE" dirty="0"/>
          </a:p>
        </p:txBody>
      </p:sp>
      <p:cxnSp>
        <p:nvCxnSpPr>
          <p:cNvPr id="14" name="Straight Connector 13"/>
          <p:cNvCxnSpPr/>
          <p:nvPr/>
        </p:nvCxnSpPr>
        <p:spPr>
          <a:xfrm>
            <a:off x="240000" y="1141200"/>
            <a:ext cx="11664000" cy="0"/>
          </a:xfrm>
          <a:prstGeom prst="line">
            <a:avLst/>
          </a:prstGeom>
          <a:ln w="6350">
            <a:solidFill>
              <a:srgbClr val="00A0AE"/>
            </a:solidFill>
          </a:ln>
        </p:spPr>
        <p:style>
          <a:lnRef idx="1">
            <a:schemeClr val="accent1"/>
          </a:lnRef>
          <a:fillRef idx="0">
            <a:schemeClr val="accent1"/>
          </a:fillRef>
          <a:effectRef idx="0">
            <a:schemeClr val="accent1"/>
          </a:effectRef>
          <a:fontRef idx="minor">
            <a:schemeClr val="tx1"/>
          </a:fontRef>
        </p:style>
      </p:cxnSp>
      <p:sp>
        <p:nvSpPr>
          <p:cNvPr id="15" name="Date Placeholder 14"/>
          <p:cNvSpPr>
            <a:spLocks noGrp="1"/>
          </p:cNvSpPr>
          <p:nvPr>
            <p:ph type="dt" sz="half" idx="10"/>
          </p:nvPr>
        </p:nvSpPr>
        <p:spPr/>
        <p:txBody>
          <a:bodyPr/>
          <a:lstStyle/>
          <a:p>
            <a:fld id="{BC062E15-2A9E-42C4-A9E1-F0F8206284D9}" type="datetimeFigureOut">
              <a:rPr lang="nl-NL" smtClean="0"/>
              <a:t>29-3-2017</a:t>
            </a:fld>
            <a:endParaRPr lang="nl-NL"/>
          </a:p>
        </p:txBody>
      </p:sp>
      <p:sp>
        <p:nvSpPr>
          <p:cNvPr id="16" name="Slide Number Placeholder 15"/>
          <p:cNvSpPr>
            <a:spLocks noGrp="1"/>
          </p:cNvSpPr>
          <p:nvPr>
            <p:ph type="sldNum" sz="quarter" idx="11"/>
          </p:nvPr>
        </p:nvSpPr>
        <p:spPr/>
        <p:txBody>
          <a:bodyPr/>
          <a:lstStyle/>
          <a:p>
            <a:fld id="{B4A4555B-D4EE-479C-B5ED-AE1FC3164A37}" type="slidenum">
              <a:rPr lang="nl-NL" smtClean="0"/>
              <a:t>‹nr.›</a:t>
            </a:fld>
            <a:endParaRPr lang="nl-NL"/>
          </a:p>
        </p:txBody>
      </p:sp>
      <p:sp>
        <p:nvSpPr>
          <p:cNvPr id="17" name="Footer Placeholder 16"/>
          <p:cNvSpPr>
            <a:spLocks noGrp="1"/>
          </p:cNvSpPr>
          <p:nvPr>
            <p:ph type="ftr" sz="quarter" idx="12"/>
          </p:nvPr>
        </p:nvSpPr>
        <p:spPr/>
        <p:txBody>
          <a:bodyPr/>
          <a:lstStyle/>
          <a:p>
            <a:endParaRPr lang="nl-NL"/>
          </a:p>
        </p:txBody>
      </p:sp>
      <p:pic>
        <p:nvPicPr>
          <p:cNvPr id="11" name="Picture 10" descr="tm_rgb.jpg"/>
          <p:cNvPicPr>
            <a:picLocks noChangeAspect="1"/>
          </p:cNvPicPr>
          <p:nvPr/>
        </p:nvPicPr>
        <p:blipFill>
          <a:blip r:embed="rId2" cstate="print"/>
          <a:stretch>
            <a:fillRect/>
          </a:stretch>
        </p:blipFill>
        <p:spPr>
          <a:xfrm>
            <a:off x="9648395" y="5976000"/>
            <a:ext cx="2202688" cy="862584"/>
          </a:xfrm>
          <a:prstGeom prst="rect">
            <a:avLst/>
          </a:prstGeom>
        </p:spPr>
      </p:pic>
    </p:spTree>
    <p:extLst>
      <p:ext uri="{BB962C8B-B14F-4D97-AF65-F5344CB8AC3E}">
        <p14:creationId xmlns:p14="http://schemas.microsoft.com/office/powerpoint/2010/main" val="383658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tent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nl-BE" dirty="0"/>
          </a:p>
        </p:txBody>
      </p:sp>
      <p:sp>
        <p:nvSpPr>
          <p:cNvPr id="3" name="Text Placeholder 2"/>
          <p:cNvSpPr>
            <a:spLocks noGrp="1"/>
          </p:cNvSpPr>
          <p:nvPr>
            <p:ph type="body" idx="1"/>
          </p:nvPr>
        </p:nvSpPr>
        <p:spPr>
          <a:xfrm>
            <a:off x="0" y="1152000"/>
            <a:ext cx="5904000" cy="1097992"/>
          </a:xfrm>
        </p:spPr>
        <p:txBody>
          <a:bodyPr lIns="252000" tIns="252000" rIns="0" bIns="0" anchor="t" anchorCtr="0">
            <a:no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0" y="2285992"/>
            <a:ext cx="5904000" cy="3600000"/>
          </a:xfrm>
        </p:spPr>
        <p:txBody>
          <a:bodyPr lIns="252000" tIns="0" rIns="0"/>
          <a:lstStyle>
            <a:lvl1pPr>
              <a:defRPr sz="2600"/>
            </a:lvl1pPr>
            <a:lvl2pPr>
              <a:defRPr sz="2300"/>
            </a:lvl2pPr>
            <a:lvl3pPr>
              <a:defRPr sz="2000"/>
            </a:lvl3pPr>
            <a:lvl4pPr>
              <a:defRPr sz="17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5" name="Text Placeholder 4"/>
          <p:cNvSpPr>
            <a:spLocks noGrp="1"/>
          </p:cNvSpPr>
          <p:nvPr>
            <p:ph type="body" sz="quarter" idx="3"/>
          </p:nvPr>
        </p:nvSpPr>
        <p:spPr>
          <a:xfrm>
            <a:off x="6288043" y="1152000"/>
            <a:ext cx="5904000" cy="1097992"/>
          </a:xfrm>
        </p:spPr>
        <p:txBody>
          <a:bodyPr lIns="0" tIns="252000" rIns="252000" bIns="0" anchor="t" anchorCtr="0">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288043" y="2285992"/>
            <a:ext cx="5904000" cy="3600000"/>
          </a:xfrm>
        </p:spPr>
        <p:txBody>
          <a:bodyPr lIns="0" tIns="0" rIns="252000"/>
          <a:lstStyle>
            <a:lvl1pPr>
              <a:defRPr sz="2600"/>
            </a:lvl1pPr>
            <a:lvl2pPr>
              <a:defRPr sz="2300"/>
            </a:lvl2pPr>
            <a:lvl3pPr>
              <a:defRPr sz="2000"/>
            </a:lvl3pPr>
            <a:lvl4pPr>
              <a:defRPr sz="17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p:txBody>
      </p:sp>
      <p:cxnSp>
        <p:nvCxnSpPr>
          <p:cNvPr id="10" name="Straight Connector 9"/>
          <p:cNvCxnSpPr/>
          <p:nvPr/>
        </p:nvCxnSpPr>
        <p:spPr>
          <a:xfrm>
            <a:off x="240000" y="1141200"/>
            <a:ext cx="11664000" cy="0"/>
          </a:xfrm>
          <a:prstGeom prst="line">
            <a:avLst/>
          </a:prstGeom>
          <a:ln w="6350">
            <a:solidFill>
              <a:srgbClr val="4B2B4B"/>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0"/>
          </p:nvPr>
        </p:nvSpPr>
        <p:spPr/>
        <p:txBody>
          <a:bodyPr/>
          <a:lstStyle/>
          <a:p>
            <a:fld id="{BC062E15-2A9E-42C4-A9E1-F0F8206284D9}" type="datetimeFigureOut">
              <a:rPr lang="nl-NL" smtClean="0"/>
              <a:t>29-3-2017</a:t>
            </a:fld>
            <a:endParaRPr lang="nl-NL"/>
          </a:p>
        </p:txBody>
      </p:sp>
      <p:sp>
        <p:nvSpPr>
          <p:cNvPr id="12" name="Slide Number Placeholder 11"/>
          <p:cNvSpPr>
            <a:spLocks noGrp="1"/>
          </p:cNvSpPr>
          <p:nvPr>
            <p:ph type="sldNum" sz="quarter" idx="11"/>
          </p:nvPr>
        </p:nvSpPr>
        <p:spPr/>
        <p:txBody>
          <a:bodyPr/>
          <a:lstStyle/>
          <a:p>
            <a:fld id="{B4A4555B-D4EE-479C-B5ED-AE1FC3164A37}" type="slidenum">
              <a:rPr lang="nl-NL" smtClean="0"/>
              <a:t>‹nr.›</a:t>
            </a:fld>
            <a:endParaRPr lang="nl-NL"/>
          </a:p>
        </p:txBody>
      </p:sp>
      <p:sp>
        <p:nvSpPr>
          <p:cNvPr id="13" name="Footer Placeholder 12"/>
          <p:cNvSpPr>
            <a:spLocks noGrp="1"/>
          </p:cNvSpPr>
          <p:nvPr>
            <p:ph type="ftr" sz="quarter" idx="12"/>
          </p:nvPr>
        </p:nvSpPr>
        <p:spPr/>
        <p:txBody>
          <a:bodyPr/>
          <a:lstStyle/>
          <a:p>
            <a:endParaRPr lang="nl-NL"/>
          </a:p>
        </p:txBody>
      </p:sp>
      <p:pic>
        <p:nvPicPr>
          <p:cNvPr id="14" name="Picture 13" descr="tm_rgb.jpg"/>
          <p:cNvPicPr>
            <a:picLocks noChangeAspect="1"/>
          </p:cNvPicPr>
          <p:nvPr/>
        </p:nvPicPr>
        <p:blipFill>
          <a:blip r:embed="rId2" cstate="print"/>
          <a:stretch>
            <a:fillRect/>
          </a:stretch>
        </p:blipFill>
        <p:spPr>
          <a:xfrm>
            <a:off x="9648395" y="5976000"/>
            <a:ext cx="2202688" cy="862584"/>
          </a:xfrm>
          <a:prstGeom prst="rect">
            <a:avLst/>
          </a:prstGeom>
        </p:spPr>
      </p:pic>
    </p:spTree>
    <p:extLst>
      <p:ext uri="{BB962C8B-B14F-4D97-AF65-F5344CB8AC3E}">
        <p14:creationId xmlns:p14="http://schemas.microsoft.com/office/powerpoint/2010/main" val="100889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 1 Pictur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494" y="1152000"/>
            <a:ext cx="6762797" cy="4734000"/>
          </a:xfrm>
        </p:spPr>
        <p:txBody>
          <a:bodyPr lIns="0" rIns="0" bIns="144000"/>
          <a:lstStyle>
            <a:lvl2pPr algn="l">
              <a:defRPr/>
            </a:lvl2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7" name="Title 6"/>
          <p:cNvSpPr>
            <a:spLocks noGrp="1"/>
          </p:cNvSpPr>
          <p:nvPr>
            <p:ph type="title"/>
          </p:nvPr>
        </p:nvSpPr>
        <p:spPr/>
        <p:txBody>
          <a:bodyPr lIns="360000" tIns="180000" rIns="360000" bIns="144000"/>
          <a:lstStyle>
            <a:lvl1pPr>
              <a:defRPr>
                <a:solidFill>
                  <a:srgbClr val="50C6DD"/>
                </a:solidFill>
              </a:defRPr>
            </a:lvl1pPr>
          </a:lstStyle>
          <a:p>
            <a:r>
              <a:rPr lang="nl-NL"/>
              <a:t>Klik om de stijl te bewerken</a:t>
            </a:r>
            <a:endParaRPr lang="nl-BE" dirty="0"/>
          </a:p>
        </p:txBody>
      </p:sp>
      <p:cxnSp>
        <p:nvCxnSpPr>
          <p:cNvPr id="20" name="Straight Connector 19"/>
          <p:cNvCxnSpPr/>
          <p:nvPr/>
        </p:nvCxnSpPr>
        <p:spPr>
          <a:xfrm>
            <a:off x="240000" y="1141200"/>
            <a:ext cx="11664000" cy="0"/>
          </a:xfrm>
          <a:prstGeom prst="line">
            <a:avLst/>
          </a:prstGeom>
          <a:ln w="6350">
            <a:solidFill>
              <a:srgbClr val="4B2B4B"/>
            </a:solidFill>
          </a:ln>
        </p:spPr>
        <p:style>
          <a:lnRef idx="1">
            <a:schemeClr val="accent1"/>
          </a:lnRef>
          <a:fillRef idx="0">
            <a:schemeClr val="accent1"/>
          </a:fillRef>
          <a:effectRef idx="0">
            <a:schemeClr val="accent1"/>
          </a:effectRef>
          <a:fontRef idx="minor">
            <a:schemeClr val="tx1"/>
          </a:fontRef>
        </p:style>
      </p:cxnSp>
      <p:sp>
        <p:nvSpPr>
          <p:cNvPr id="13" name="Picture Placeholder 87"/>
          <p:cNvSpPr>
            <a:spLocks noGrp="1"/>
          </p:cNvSpPr>
          <p:nvPr>
            <p:ph type="pic" sz="quarter" idx="10"/>
          </p:nvPr>
        </p:nvSpPr>
        <p:spPr>
          <a:xfrm>
            <a:off x="240000" y="1152000"/>
            <a:ext cx="4571989" cy="4734000"/>
          </a:xfrm>
        </p:spPr>
        <p:txBody>
          <a:bodyPr>
            <a:normAutofit/>
          </a:bodyPr>
          <a:lstStyle>
            <a:lvl1pPr>
              <a:buNone/>
              <a:defRPr sz="1000"/>
            </a:lvl1pPr>
          </a:lstStyle>
          <a:p>
            <a:r>
              <a:rPr lang="nl-NL"/>
              <a:t>Klik op het pictogram als u een afbeelding wilt toevoegen</a:t>
            </a:r>
            <a:endParaRPr lang="nl-BE" dirty="0"/>
          </a:p>
        </p:txBody>
      </p:sp>
      <p:sp>
        <p:nvSpPr>
          <p:cNvPr id="9" name="Date Placeholder 8"/>
          <p:cNvSpPr>
            <a:spLocks noGrp="1"/>
          </p:cNvSpPr>
          <p:nvPr>
            <p:ph type="dt" sz="half" idx="11"/>
          </p:nvPr>
        </p:nvSpPr>
        <p:spPr/>
        <p:txBody>
          <a:bodyPr/>
          <a:lstStyle/>
          <a:p>
            <a:fld id="{BC062E15-2A9E-42C4-A9E1-F0F8206284D9}" type="datetimeFigureOut">
              <a:rPr lang="nl-NL" smtClean="0"/>
              <a:t>29-3-2017</a:t>
            </a:fld>
            <a:endParaRPr lang="nl-NL"/>
          </a:p>
        </p:txBody>
      </p:sp>
      <p:sp>
        <p:nvSpPr>
          <p:cNvPr id="10" name="Slide Number Placeholder 9"/>
          <p:cNvSpPr>
            <a:spLocks noGrp="1"/>
          </p:cNvSpPr>
          <p:nvPr>
            <p:ph type="sldNum" sz="quarter" idx="12"/>
          </p:nvPr>
        </p:nvSpPr>
        <p:spPr/>
        <p:txBody>
          <a:bodyPr/>
          <a:lstStyle/>
          <a:p>
            <a:fld id="{B4A4555B-D4EE-479C-B5ED-AE1FC3164A37}" type="slidenum">
              <a:rPr lang="nl-NL" smtClean="0"/>
              <a:t>‹nr.›</a:t>
            </a:fld>
            <a:endParaRPr lang="nl-NL"/>
          </a:p>
        </p:txBody>
      </p:sp>
      <p:sp>
        <p:nvSpPr>
          <p:cNvPr id="11" name="Footer Placeholder 10"/>
          <p:cNvSpPr>
            <a:spLocks noGrp="1"/>
          </p:cNvSpPr>
          <p:nvPr>
            <p:ph type="ftr" sz="quarter" idx="13"/>
          </p:nvPr>
        </p:nvSpPr>
        <p:spPr/>
        <p:txBody>
          <a:bodyPr/>
          <a:lstStyle/>
          <a:p>
            <a:endParaRPr lang="nl-NL"/>
          </a:p>
        </p:txBody>
      </p:sp>
      <p:pic>
        <p:nvPicPr>
          <p:cNvPr id="12" name="Picture 11" descr="tm_rgb.jpg"/>
          <p:cNvPicPr>
            <a:picLocks noChangeAspect="1"/>
          </p:cNvPicPr>
          <p:nvPr/>
        </p:nvPicPr>
        <p:blipFill>
          <a:blip r:embed="rId2" cstate="print"/>
          <a:stretch>
            <a:fillRect/>
          </a:stretch>
        </p:blipFill>
        <p:spPr>
          <a:xfrm>
            <a:off x="9648395" y="5976000"/>
            <a:ext cx="2202688" cy="862584"/>
          </a:xfrm>
          <a:prstGeom prst="rect">
            <a:avLst/>
          </a:prstGeom>
        </p:spPr>
      </p:pic>
    </p:spTree>
    <p:extLst>
      <p:ext uri="{BB962C8B-B14F-4D97-AF65-F5344CB8AC3E}">
        <p14:creationId xmlns:p14="http://schemas.microsoft.com/office/powerpoint/2010/main" val="346795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 No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nl-NL"/>
          </a:p>
        </p:txBody>
      </p:sp>
      <p:sp>
        <p:nvSpPr>
          <p:cNvPr id="4" name="Slide Number Placeholder 3"/>
          <p:cNvSpPr>
            <a:spLocks noGrp="1"/>
          </p:cNvSpPr>
          <p:nvPr>
            <p:ph type="sldNum" sz="quarter" idx="11"/>
          </p:nvPr>
        </p:nvSpPr>
        <p:spPr/>
        <p:txBody>
          <a:bodyPr/>
          <a:lstStyle/>
          <a:p>
            <a:fld id="{B4A4555B-D4EE-479C-B5ED-AE1FC3164A37}" type="slidenum">
              <a:rPr lang="nl-NL" smtClean="0"/>
              <a:t>‹nr.›</a:t>
            </a:fld>
            <a:endParaRPr lang="nl-NL"/>
          </a:p>
        </p:txBody>
      </p:sp>
      <p:sp>
        <p:nvSpPr>
          <p:cNvPr id="5" name="Date Placeholder 4"/>
          <p:cNvSpPr>
            <a:spLocks noGrp="1"/>
          </p:cNvSpPr>
          <p:nvPr>
            <p:ph type="dt" sz="half" idx="12"/>
          </p:nvPr>
        </p:nvSpPr>
        <p:spPr/>
        <p:txBody>
          <a:bodyPr/>
          <a:lstStyle/>
          <a:p>
            <a:fld id="{BC062E15-2A9E-42C4-A9E1-F0F8206284D9}" type="datetimeFigureOut">
              <a:rPr lang="nl-NL" smtClean="0"/>
              <a:t>29-3-2017</a:t>
            </a:fld>
            <a:endParaRPr lang="nl-NL"/>
          </a:p>
        </p:txBody>
      </p:sp>
      <p:sp>
        <p:nvSpPr>
          <p:cNvPr id="7" name="Text Placeholder 6"/>
          <p:cNvSpPr>
            <a:spLocks noGrp="1"/>
          </p:cNvSpPr>
          <p:nvPr>
            <p:ph type="body" sz="quarter" idx="13"/>
          </p:nvPr>
        </p:nvSpPr>
        <p:spPr>
          <a:xfrm>
            <a:off x="0" y="1"/>
            <a:ext cx="12192000" cy="5929313"/>
          </a:xfrm>
        </p:spPr>
        <p:txBody>
          <a:bodyPr/>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9" name="Picture 8" descr="tm_rgb.jpg"/>
          <p:cNvPicPr>
            <a:picLocks noChangeAspect="1"/>
          </p:cNvPicPr>
          <p:nvPr/>
        </p:nvPicPr>
        <p:blipFill>
          <a:blip r:embed="rId2" cstate="print"/>
          <a:stretch>
            <a:fillRect/>
          </a:stretch>
        </p:blipFill>
        <p:spPr>
          <a:xfrm>
            <a:off x="9648395" y="5976000"/>
            <a:ext cx="2202688" cy="862584"/>
          </a:xfrm>
          <a:prstGeom prst="rect">
            <a:avLst/>
          </a:prstGeom>
        </p:spPr>
      </p:pic>
    </p:spTree>
    <p:extLst>
      <p:ext uri="{BB962C8B-B14F-4D97-AF65-F5344CB8AC3E}">
        <p14:creationId xmlns:p14="http://schemas.microsoft.com/office/powerpoint/2010/main" val="384373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 1 Big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nl-NL"/>
          </a:p>
        </p:txBody>
      </p:sp>
      <p:sp>
        <p:nvSpPr>
          <p:cNvPr id="4" name="Slide Number Placeholder 3"/>
          <p:cNvSpPr>
            <a:spLocks noGrp="1"/>
          </p:cNvSpPr>
          <p:nvPr>
            <p:ph type="sldNum" sz="quarter" idx="11"/>
          </p:nvPr>
        </p:nvSpPr>
        <p:spPr/>
        <p:txBody>
          <a:bodyPr/>
          <a:lstStyle/>
          <a:p>
            <a:fld id="{B4A4555B-D4EE-479C-B5ED-AE1FC3164A37}" type="slidenum">
              <a:rPr lang="nl-NL" smtClean="0"/>
              <a:t>‹nr.›</a:t>
            </a:fld>
            <a:endParaRPr lang="nl-NL"/>
          </a:p>
        </p:txBody>
      </p:sp>
      <p:sp>
        <p:nvSpPr>
          <p:cNvPr id="5" name="Date Placeholder 4"/>
          <p:cNvSpPr>
            <a:spLocks noGrp="1"/>
          </p:cNvSpPr>
          <p:nvPr>
            <p:ph type="dt" sz="half" idx="12"/>
          </p:nvPr>
        </p:nvSpPr>
        <p:spPr/>
        <p:txBody>
          <a:bodyPr/>
          <a:lstStyle/>
          <a:p>
            <a:fld id="{BC062E15-2A9E-42C4-A9E1-F0F8206284D9}" type="datetimeFigureOut">
              <a:rPr lang="nl-NL" smtClean="0"/>
              <a:t>29-3-2017</a:t>
            </a:fld>
            <a:endParaRPr lang="nl-NL"/>
          </a:p>
        </p:txBody>
      </p:sp>
      <p:sp>
        <p:nvSpPr>
          <p:cNvPr id="7" name="Picture Placeholder 6"/>
          <p:cNvSpPr>
            <a:spLocks noGrp="1"/>
          </p:cNvSpPr>
          <p:nvPr>
            <p:ph type="pic" sz="quarter" idx="13"/>
          </p:nvPr>
        </p:nvSpPr>
        <p:spPr>
          <a:xfrm>
            <a:off x="0" y="1"/>
            <a:ext cx="12192000" cy="5929313"/>
          </a:xfrm>
        </p:spPr>
        <p:txBody>
          <a:bodyPr/>
          <a:lstStyle/>
          <a:p>
            <a:r>
              <a:rPr lang="nl-NL"/>
              <a:t>Klik op het pictogram als u een afbeelding wilt toevoegen</a:t>
            </a:r>
            <a:endParaRPr lang="nl-BE"/>
          </a:p>
        </p:txBody>
      </p:sp>
      <p:pic>
        <p:nvPicPr>
          <p:cNvPr id="9" name="Picture 8" descr="tm_rgb.jpg"/>
          <p:cNvPicPr>
            <a:picLocks noChangeAspect="1"/>
          </p:cNvPicPr>
          <p:nvPr/>
        </p:nvPicPr>
        <p:blipFill>
          <a:blip r:embed="rId2" cstate="print"/>
          <a:stretch>
            <a:fillRect/>
          </a:stretch>
        </p:blipFill>
        <p:spPr>
          <a:xfrm>
            <a:off x="9648395" y="5976000"/>
            <a:ext cx="2202688" cy="862584"/>
          </a:xfrm>
          <a:prstGeom prst="rect">
            <a:avLst/>
          </a:prstGeom>
        </p:spPr>
      </p:pic>
    </p:spTree>
    <p:extLst>
      <p:ext uri="{BB962C8B-B14F-4D97-AF65-F5344CB8AC3E}">
        <p14:creationId xmlns:p14="http://schemas.microsoft.com/office/powerpoint/2010/main" val="374978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BC062E15-2A9E-42C4-A9E1-F0F8206284D9}" type="datetimeFigureOut">
              <a:rPr lang="nl-NL" smtClean="0"/>
              <a:t>29-3-2017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4A4555B-D4EE-479C-B5ED-AE1FC3164A37}" type="slidenum">
              <a:rPr lang="nl-NL" smtClean="0"/>
              <a:t>‹nr.›</a:t>
            </a:fld>
            <a:endParaRPr lang="nl-NL"/>
          </a:p>
        </p:txBody>
      </p:sp>
    </p:spTree>
    <p:extLst>
      <p:ext uri="{BB962C8B-B14F-4D97-AF65-F5344CB8AC3E}">
        <p14:creationId xmlns:p14="http://schemas.microsoft.com/office/powerpoint/2010/main" val="426157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7" name="Rectangle 6"/>
          <p:cNvSpPr/>
          <p:nvPr/>
        </p:nvSpPr>
        <p:spPr>
          <a:xfrm>
            <a:off x="0" y="5958024"/>
            <a:ext cx="12192000" cy="900000"/>
          </a:xfrm>
          <a:prstGeom prst="rect">
            <a:avLst/>
          </a:prstGeom>
          <a:solidFill>
            <a:srgbClr val="EC4B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18000" rIns="0" bIns="18000" rtlCol="0" anchor="ctr"/>
          <a:lstStyle/>
          <a:p>
            <a:pPr algn="ctr"/>
            <a:endParaRPr lang="nl-BE" sz="1100" dirty="0">
              <a:solidFill>
                <a:schemeClr val="bg1"/>
              </a:solidFill>
            </a:endParaRPr>
          </a:p>
        </p:txBody>
      </p:sp>
      <p:sp>
        <p:nvSpPr>
          <p:cNvPr id="82" name="Rectangle 81"/>
          <p:cNvSpPr/>
          <p:nvPr/>
        </p:nvSpPr>
        <p:spPr>
          <a:xfrm>
            <a:off x="0" y="6084000"/>
            <a:ext cx="2640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79" name="Footer Placeholder 4"/>
          <p:cNvSpPr>
            <a:spLocks noGrp="1"/>
          </p:cNvSpPr>
          <p:nvPr>
            <p:ph type="ftr" sz="quarter" idx="3"/>
          </p:nvPr>
        </p:nvSpPr>
        <p:spPr>
          <a:xfrm>
            <a:off x="1007435" y="6084000"/>
            <a:ext cx="5376565" cy="432000"/>
          </a:xfrm>
          <a:prstGeom prst="rect">
            <a:avLst/>
          </a:prstGeom>
          <a:solidFill>
            <a:schemeClr val="bg1"/>
          </a:solidFill>
        </p:spPr>
        <p:txBody>
          <a:bodyPr wrap="square" lIns="144000" tIns="0" rIns="144000" bIns="0" anchor="ctr" anchorCtr="0">
            <a:noAutofit/>
          </a:bodyPr>
          <a:lstStyle>
            <a:lvl1pPr algn="l">
              <a:lnSpc>
                <a:spcPct val="90000"/>
              </a:lnSpc>
              <a:defRPr sz="1500">
                <a:solidFill>
                  <a:srgbClr val="00A0AE"/>
                </a:solidFill>
                <a:latin typeface="Trebuchet MS" pitchFamily="34" charset="0"/>
              </a:defRPr>
            </a:lvl1pPr>
          </a:lstStyle>
          <a:p>
            <a:endParaRPr lang="nl-NL"/>
          </a:p>
        </p:txBody>
      </p:sp>
      <p:sp>
        <p:nvSpPr>
          <p:cNvPr id="86" name="Slide Number Placeholder 85"/>
          <p:cNvSpPr>
            <a:spLocks noGrp="1"/>
          </p:cNvSpPr>
          <p:nvPr>
            <p:ph type="sldNum" sz="quarter" idx="4"/>
          </p:nvPr>
        </p:nvSpPr>
        <p:spPr>
          <a:xfrm>
            <a:off x="480000" y="6084000"/>
            <a:ext cx="480000" cy="667148"/>
          </a:xfrm>
          <a:prstGeom prst="rect">
            <a:avLst/>
          </a:prstGeom>
          <a:solidFill>
            <a:srgbClr val="00A0AE"/>
          </a:solidFill>
        </p:spPr>
        <p:txBody>
          <a:bodyPr vert="horz" wrap="none" lIns="0" tIns="108000" rIns="0" bIns="0" rtlCol="0" anchor="ctr" anchorCtr="0">
            <a:noAutofit/>
          </a:bodyPr>
          <a:lstStyle>
            <a:lvl1pPr algn="ctr">
              <a:defRPr sz="2000" b="0">
                <a:solidFill>
                  <a:schemeClr val="bg1"/>
                </a:solidFill>
                <a:latin typeface="Trebuchet MS" pitchFamily="34" charset="0"/>
              </a:defRPr>
            </a:lvl1pPr>
          </a:lstStyle>
          <a:p>
            <a:fld id="{B4A4555B-D4EE-479C-B5ED-AE1FC3164A37}" type="slidenum">
              <a:rPr lang="nl-NL" smtClean="0"/>
              <a:t>‹nr.›</a:t>
            </a:fld>
            <a:endParaRPr lang="nl-NL"/>
          </a:p>
        </p:txBody>
      </p:sp>
      <p:sp>
        <p:nvSpPr>
          <p:cNvPr id="2" name="Title Placeholder 1"/>
          <p:cNvSpPr>
            <a:spLocks noGrp="1"/>
          </p:cNvSpPr>
          <p:nvPr>
            <p:ph type="title"/>
          </p:nvPr>
        </p:nvSpPr>
        <p:spPr>
          <a:xfrm>
            <a:off x="0" y="0"/>
            <a:ext cx="12192000" cy="1142984"/>
          </a:xfrm>
          <a:prstGeom prst="rect">
            <a:avLst/>
          </a:prstGeom>
          <a:ln w="0">
            <a:noFill/>
          </a:ln>
        </p:spPr>
        <p:txBody>
          <a:bodyPr vert="horz" lIns="360000" tIns="180000" rIns="360000" bIns="144000" rtlCol="0" anchor="ctr">
            <a:noAutofit/>
          </a:bodyPr>
          <a:lstStyle/>
          <a:p>
            <a:r>
              <a:rPr lang="nl-NL"/>
              <a:t>Klik om de stijl te bewerken</a:t>
            </a:r>
            <a:endParaRPr lang="nl-BE" dirty="0"/>
          </a:p>
        </p:txBody>
      </p:sp>
      <p:sp>
        <p:nvSpPr>
          <p:cNvPr id="3" name="Text Placeholder 2"/>
          <p:cNvSpPr>
            <a:spLocks noGrp="1"/>
          </p:cNvSpPr>
          <p:nvPr>
            <p:ph type="body" idx="1"/>
          </p:nvPr>
        </p:nvSpPr>
        <p:spPr>
          <a:xfrm>
            <a:off x="0" y="1152000"/>
            <a:ext cx="12192000" cy="4428000"/>
          </a:xfrm>
          <a:prstGeom prst="rect">
            <a:avLst/>
          </a:prstGeom>
        </p:spPr>
        <p:txBody>
          <a:bodyPr vert="horz" lIns="432000" tIns="252000" rIns="43200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0" name="Date Placeholder 3"/>
          <p:cNvSpPr>
            <a:spLocks noGrp="1"/>
          </p:cNvSpPr>
          <p:nvPr>
            <p:ph type="dt" sz="half" idx="2"/>
          </p:nvPr>
        </p:nvSpPr>
        <p:spPr>
          <a:xfrm>
            <a:off x="1007435" y="6570001"/>
            <a:ext cx="109119" cy="200055"/>
          </a:xfrm>
          <a:prstGeom prst="rect">
            <a:avLst/>
          </a:prstGeom>
          <a:solidFill>
            <a:srgbClr val="EC4B2F"/>
          </a:solidFill>
        </p:spPr>
        <p:txBody>
          <a:bodyPr wrap="none" lIns="108000" tIns="0" rIns="0" bIns="0" anchor="b" anchorCtr="0">
            <a:spAutoFit/>
          </a:bodyPr>
          <a:lstStyle>
            <a:lvl1pPr algn="r">
              <a:defRPr sz="1300">
                <a:solidFill>
                  <a:schemeClr val="bg1"/>
                </a:solidFill>
                <a:latin typeface="Trebuchet MS" pitchFamily="34" charset="0"/>
              </a:defRPr>
            </a:lvl1pPr>
          </a:lstStyle>
          <a:p>
            <a:fld id="{BC062E15-2A9E-42C4-A9E1-F0F8206284D9}" type="datetimeFigureOut">
              <a:rPr lang="nl-NL" smtClean="0"/>
              <a:t>29-3-2017</a:t>
            </a:fld>
            <a:endParaRPr lang="nl-NL"/>
          </a:p>
        </p:txBody>
      </p:sp>
      <p:pic>
        <p:nvPicPr>
          <p:cNvPr id="9" name="Picture 8" descr="tm_rgb.jpg"/>
          <p:cNvPicPr>
            <a:picLocks noChangeAspect="1"/>
          </p:cNvPicPr>
          <p:nvPr/>
        </p:nvPicPr>
        <p:blipFill>
          <a:blip r:embed="rId10" cstate="print"/>
          <a:stretch>
            <a:fillRect/>
          </a:stretch>
        </p:blipFill>
        <p:spPr>
          <a:xfrm>
            <a:off x="9648395" y="5976000"/>
            <a:ext cx="2202688" cy="862584"/>
          </a:xfrm>
          <a:prstGeom prst="rect">
            <a:avLst/>
          </a:prstGeom>
        </p:spPr>
      </p:pic>
    </p:spTree>
    <p:extLst>
      <p:ext uri="{BB962C8B-B14F-4D97-AF65-F5344CB8AC3E}">
        <p14:creationId xmlns:p14="http://schemas.microsoft.com/office/powerpoint/2010/main" val="2507690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80000"/>
        </a:lnSpc>
        <a:spcBef>
          <a:spcPct val="0"/>
        </a:spcBef>
        <a:buNone/>
        <a:defRPr sz="3600" b="1" kern="1200" cap="all" baseline="0">
          <a:solidFill>
            <a:srgbClr val="EC4B2F"/>
          </a:solidFill>
          <a:latin typeface="Trebuchet MS" pitchFamily="34" charset="0"/>
          <a:ea typeface="+mj-ea"/>
          <a:cs typeface="+mj-cs"/>
        </a:defRPr>
      </a:lvl1pPr>
    </p:titleStyle>
    <p:bodyStyle>
      <a:lvl1pPr marL="355600" indent="-355600" algn="l" defTabSz="914400" rtl="0" eaLnBrk="1" latinLnBrk="0" hangingPunct="1">
        <a:lnSpc>
          <a:spcPct val="90000"/>
        </a:lnSpc>
        <a:spcBef>
          <a:spcPts val="400"/>
        </a:spcBef>
        <a:spcAft>
          <a:spcPts val="400"/>
        </a:spcAft>
        <a:buClrTx/>
        <a:buSzPct val="90000"/>
        <a:buFont typeface="Verdana" pitchFamily="34" charset="0"/>
        <a:buChar char="•"/>
        <a:defRPr sz="3000" kern="1200">
          <a:solidFill>
            <a:srgbClr val="000000"/>
          </a:solidFill>
          <a:latin typeface="Trebuchet MS" pitchFamily="34" charset="0"/>
          <a:ea typeface="+mn-ea"/>
          <a:cs typeface="+mn-cs"/>
        </a:defRPr>
      </a:lvl1pPr>
      <a:lvl2pPr marL="723900" indent="-368300" algn="l" defTabSz="914400" rtl="0" eaLnBrk="1" latinLnBrk="0" hangingPunct="1">
        <a:lnSpc>
          <a:spcPct val="90000"/>
        </a:lnSpc>
        <a:spcBef>
          <a:spcPts val="400"/>
        </a:spcBef>
        <a:spcAft>
          <a:spcPts val="400"/>
        </a:spcAft>
        <a:buClrTx/>
        <a:buFont typeface="Arial" pitchFamily="34" charset="0"/>
        <a:buChar char="−"/>
        <a:defRPr sz="2700" kern="1200">
          <a:solidFill>
            <a:srgbClr val="000000"/>
          </a:solidFill>
          <a:latin typeface="Trebuchet MS" pitchFamily="34" charset="0"/>
          <a:ea typeface="+mn-ea"/>
          <a:cs typeface="+mn-cs"/>
        </a:defRPr>
      </a:lvl2pPr>
      <a:lvl3pPr marL="982663" indent="-258763" algn="l" defTabSz="914400" rtl="0" eaLnBrk="1" latinLnBrk="0" hangingPunct="1">
        <a:lnSpc>
          <a:spcPct val="90000"/>
        </a:lnSpc>
        <a:spcBef>
          <a:spcPts val="400"/>
        </a:spcBef>
        <a:spcAft>
          <a:spcPts val="400"/>
        </a:spcAft>
        <a:buClrTx/>
        <a:buFont typeface="Arial" pitchFamily="34" charset="0"/>
        <a:buChar char="•"/>
        <a:defRPr sz="2400" kern="1200">
          <a:solidFill>
            <a:srgbClr val="000000"/>
          </a:solidFill>
          <a:latin typeface="Trebuchet MS" pitchFamily="34" charset="0"/>
          <a:ea typeface="+mn-ea"/>
          <a:cs typeface="+mn-cs"/>
        </a:defRPr>
      </a:lvl3pPr>
      <a:lvl4pPr marL="1255713" indent="-273050" algn="l" defTabSz="914400" rtl="0" eaLnBrk="1" latinLnBrk="0" hangingPunct="1">
        <a:lnSpc>
          <a:spcPct val="90000"/>
        </a:lnSpc>
        <a:spcBef>
          <a:spcPts val="400"/>
        </a:spcBef>
        <a:spcAft>
          <a:spcPts val="400"/>
        </a:spcAft>
        <a:buClrTx/>
        <a:buFont typeface="Arial" pitchFamily="34" charset="0"/>
        <a:buChar char="»"/>
        <a:defRPr sz="2100" kern="1200">
          <a:solidFill>
            <a:srgbClr val="000000"/>
          </a:solidFill>
          <a:latin typeface="Trebuchet MS" pitchFamily="34" charset="0"/>
          <a:ea typeface="+mn-ea"/>
          <a:cs typeface="+mn-cs"/>
        </a:defRPr>
      </a:lvl4pPr>
      <a:lvl5pPr marL="1609725" indent="-258763" algn="l" defTabSz="914400" rtl="0" eaLnBrk="1" latinLnBrk="0" hangingPunct="1">
        <a:lnSpc>
          <a:spcPct val="90000"/>
        </a:lnSpc>
        <a:spcBef>
          <a:spcPts val="400"/>
        </a:spcBef>
        <a:spcAft>
          <a:spcPts val="400"/>
        </a:spcAft>
        <a:buClr>
          <a:schemeClr val="tx1"/>
        </a:buClr>
        <a:buFont typeface="Arial" pitchFamily="34" charset="0"/>
        <a:buNone/>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scholastic.com/teachers/articles/teaching-content/classroom-activities-25-book-report-alternatives/" TargetMode="External"/><Relationship Id="rId2" Type="http://schemas.openxmlformats.org/officeDocument/2006/relationships/hyperlink" Target="http://www.ncte.org/library/NCTEFiles/Resources/Journals/EJ/0871-jan98/EJ0871Ideas.PDF" TargetMode="External"/><Relationship Id="rId1" Type="http://schemas.openxmlformats.org/officeDocument/2006/relationships/slideLayout" Target="../slideLayouts/slideLayout2.xml"/><Relationship Id="rId5" Type="http://schemas.openxmlformats.org/officeDocument/2006/relationships/hyperlink" Target="http://www.readwritethink.org/professional-development/professional-library/fifty-alternatives-book-report-30452.html" TargetMode="External"/><Relationship Id="rId4" Type="http://schemas.openxmlformats.org/officeDocument/2006/relationships/hyperlink" Target="http://teachnet.com/lessonplans/language-arts/more-ideas-than-ever-book-repor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2"/>
            <a:ext cx="9144000" cy="3158089"/>
          </a:xfrm>
        </p:spPr>
        <p:txBody>
          <a:bodyPr/>
          <a:lstStyle/>
          <a:p>
            <a:r>
              <a:rPr lang="nl-BE" dirty="0" err="1">
                <a:latin typeface="Arial Rounded MT Bold" panose="020F0704030504030204" pitchFamily="34" charset="0"/>
              </a:rPr>
              <a:t>Mirror</a:t>
            </a:r>
            <a:r>
              <a:rPr lang="nl-BE" dirty="0">
                <a:latin typeface="Arial Rounded MT Bold" panose="020F0704030504030204" pitchFamily="34" charset="0"/>
              </a:rPr>
              <a:t> images </a:t>
            </a:r>
            <a:r>
              <a:rPr lang="nl-BE" sz="4800" dirty="0">
                <a:latin typeface="Arial Rounded MT Bold" panose="020F0704030504030204" pitchFamily="34" charset="0"/>
              </a:rPr>
              <a:t>help </a:t>
            </a:r>
            <a:r>
              <a:rPr lang="nl-BE" sz="4800" dirty="0" err="1">
                <a:latin typeface="Arial Rounded MT Bold" panose="020F0704030504030204" pitchFamily="34" charset="0"/>
              </a:rPr>
              <a:t>us</a:t>
            </a:r>
            <a:r>
              <a:rPr lang="nl-BE" sz="4800" dirty="0">
                <a:latin typeface="Arial Rounded MT Bold" panose="020F0704030504030204" pitchFamily="34" charset="0"/>
              </a:rPr>
              <a:t> </a:t>
            </a:r>
            <a:r>
              <a:rPr lang="nl-BE" dirty="0" err="1">
                <a:latin typeface="Arial Rounded MT Bold" panose="020F0704030504030204" pitchFamily="34" charset="0"/>
              </a:rPr>
              <a:t>to</a:t>
            </a:r>
            <a:r>
              <a:rPr lang="nl-BE" dirty="0">
                <a:latin typeface="Arial Rounded MT Bold" panose="020F0704030504030204" pitchFamily="34" charset="0"/>
              </a:rPr>
              <a:t> talk </a:t>
            </a:r>
            <a:r>
              <a:rPr lang="nl-BE" sz="4800" dirty="0" err="1">
                <a:latin typeface="Arial Rounded MT Bold" panose="020F0704030504030204" pitchFamily="34" charset="0"/>
              </a:rPr>
              <a:t>and</a:t>
            </a:r>
            <a:r>
              <a:rPr lang="nl-BE" dirty="0">
                <a:latin typeface="Arial Rounded MT Bold" panose="020F0704030504030204" pitchFamily="34" charset="0"/>
              </a:rPr>
              <a:t> </a:t>
            </a:r>
            <a:r>
              <a:rPr lang="nl-BE" dirty="0" err="1">
                <a:latin typeface="Arial Rounded MT Bold" panose="020F0704030504030204" pitchFamily="34" charset="0"/>
              </a:rPr>
              <a:t>write</a:t>
            </a:r>
            <a:r>
              <a:rPr lang="nl-BE" dirty="0">
                <a:latin typeface="Arial Rounded MT Bold" panose="020F0704030504030204" pitchFamily="34" charset="0"/>
              </a:rPr>
              <a:t> back </a:t>
            </a:r>
            <a:r>
              <a:rPr lang="nl-BE" dirty="0" err="1">
                <a:latin typeface="Arial Rounded MT Bold" panose="020F0704030504030204" pitchFamily="34" charset="0"/>
              </a:rPr>
              <a:t>to</a:t>
            </a:r>
            <a:r>
              <a:rPr lang="nl-BE" dirty="0">
                <a:latin typeface="Arial Rounded MT Bold" panose="020F0704030504030204" pitchFamily="34" charset="0"/>
              </a:rPr>
              <a:t> </a:t>
            </a:r>
            <a:r>
              <a:rPr lang="nl-BE" dirty="0" err="1">
                <a:latin typeface="Arial Rounded MT Bold" panose="020F0704030504030204" pitchFamily="34" charset="0"/>
              </a:rPr>
              <a:t>stories</a:t>
            </a:r>
            <a:endParaRPr lang="nl-NL" dirty="0">
              <a:latin typeface="Arial Rounded MT Bold" panose="020F0704030504030204" pitchFamily="34" charset="0"/>
            </a:endParaRPr>
          </a:p>
        </p:txBody>
      </p:sp>
      <p:sp>
        <p:nvSpPr>
          <p:cNvPr id="3" name="Ondertitel 2"/>
          <p:cNvSpPr>
            <a:spLocks noGrp="1"/>
          </p:cNvSpPr>
          <p:nvPr>
            <p:ph type="subTitle" idx="1"/>
          </p:nvPr>
        </p:nvSpPr>
        <p:spPr>
          <a:xfrm>
            <a:off x="1524000" y="4479234"/>
            <a:ext cx="9144000" cy="778565"/>
          </a:xfrm>
        </p:spPr>
        <p:txBody>
          <a:bodyPr/>
          <a:lstStyle/>
          <a:p>
            <a:r>
              <a:rPr lang="nl-BE" dirty="0"/>
              <a:t>Werner Stijnen – Thomas More – Campus Vorselaar</a:t>
            </a:r>
            <a:endParaRPr lang="nl-NL" dirty="0"/>
          </a:p>
        </p:txBody>
      </p:sp>
    </p:spTree>
    <p:extLst>
      <p:ext uri="{BB962C8B-B14F-4D97-AF65-F5344CB8AC3E}">
        <p14:creationId xmlns:p14="http://schemas.microsoft.com/office/powerpoint/2010/main" val="85512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a:t>Let’s</a:t>
            </a:r>
            <a:r>
              <a:rPr lang="nl-BE" dirty="0"/>
              <a:t> collect </a:t>
            </a:r>
            <a:r>
              <a:rPr lang="nl-BE" dirty="0" err="1"/>
              <a:t>some</a:t>
            </a:r>
            <a:r>
              <a:rPr lang="nl-BE" dirty="0"/>
              <a:t> </a:t>
            </a:r>
            <a:r>
              <a:rPr lang="nl-BE" b="1" dirty="0" err="1"/>
              <a:t>techniques</a:t>
            </a:r>
            <a:r>
              <a:rPr lang="nl-BE" b="1" dirty="0"/>
              <a:t> (</a:t>
            </a:r>
            <a:r>
              <a:rPr lang="nl-BE" b="1" dirty="0" err="1"/>
              <a:t>materials</a:t>
            </a:r>
            <a:r>
              <a:rPr lang="nl-BE" b="1" dirty="0"/>
              <a:t>) </a:t>
            </a:r>
            <a:r>
              <a:rPr lang="nl-BE" b="1" dirty="0" err="1"/>
              <a:t>to</a:t>
            </a:r>
            <a:r>
              <a:rPr lang="nl-BE" b="1" dirty="0"/>
              <a:t> </a:t>
            </a:r>
            <a:r>
              <a:rPr lang="nl-BE" b="1" dirty="0" err="1"/>
              <a:t>give</a:t>
            </a:r>
            <a:r>
              <a:rPr lang="nl-BE" b="1" dirty="0"/>
              <a:t> </a:t>
            </a:r>
            <a:r>
              <a:rPr lang="nl-BE" b="1" dirty="0" err="1"/>
              <a:t>visual</a:t>
            </a:r>
            <a:r>
              <a:rPr lang="nl-BE" b="1" dirty="0"/>
              <a:t> </a:t>
            </a:r>
            <a:r>
              <a:rPr lang="nl-BE" b="1" dirty="0" err="1"/>
              <a:t>reactions</a:t>
            </a:r>
            <a:r>
              <a:rPr lang="nl-BE" b="1" dirty="0"/>
              <a:t> </a:t>
            </a:r>
            <a:r>
              <a:rPr lang="nl-BE" dirty="0" err="1"/>
              <a:t>to</a:t>
            </a:r>
            <a:r>
              <a:rPr lang="nl-BE" dirty="0"/>
              <a:t> </a:t>
            </a:r>
            <a:r>
              <a:rPr lang="nl-BE" dirty="0" err="1"/>
              <a:t>stories</a:t>
            </a:r>
            <a:r>
              <a:rPr lang="nl-BE" dirty="0"/>
              <a:t> first:</a:t>
            </a:r>
          </a:p>
          <a:p>
            <a:pPr marL="0" indent="0">
              <a:buNone/>
            </a:pPr>
            <a:endParaRPr lang="nl-BE" dirty="0"/>
          </a:p>
          <a:p>
            <a:pPr marL="0" indent="0">
              <a:buNone/>
            </a:pPr>
            <a:r>
              <a:rPr lang="nl-BE" dirty="0"/>
              <a:t>		</a:t>
            </a:r>
            <a:r>
              <a:rPr lang="nl-BE" dirty="0" err="1"/>
              <a:t>Can</a:t>
            </a:r>
            <a:r>
              <a:rPr lang="nl-BE" dirty="0"/>
              <a:t> </a:t>
            </a:r>
            <a:r>
              <a:rPr lang="nl-BE" dirty="0" err="1"/>
              <a:t>you</a:t>
            </a:r>
            <a:r>
              <a:rPr lang="nl-BE" dirty="0"/>
              <a:t> </a:t>
            </a:r>
            <a:r>
              <a:rPr lang="nl-BE" b="1" dirty="0"/>
              <a:t>name </a:t>
            </a:r>
            <a:r>
              <a:rPr lang="nl-BE" b="1" dirty="0" err="1"/>
              <a:t>some</a:t>
            </a:r>
            <a:r>
              <a:rPr lang="nl-BE" b="1" dirty="0"/>
              <a:t>?</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683168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a:t>Let’s</a:t>
            </a:r>
            <a:r>
              <a:rPr lang="nl-BE" dirty="0"/>
              <a:t> collect </a:t>
            </a:r>
            <a:r>
              <a:rPr lang="nl-BE" dirty="0" err="1"/>
              <a:t>some</a:t>
            </a:r>
            <a:r>
              <a:rPr lang="nl-BE" dirty="0"/>
              <a:t> </a:t>
            </a:r>
            <a:r>
              <a:rPr lang="nl-BE" b="1" dirty="0" err="1"/>
              <a:t>techniques</a:t>
            </a:r>
            <a:r>
              <a:rPr lang="nl-BE" b="1" dirty="0"/>
              <a:t> </a:t>
            </a:r>
            <a:r>
              <a:rPr lang="nl-BE" b="1" dirty="0" err="1"/>
              <a:t>to</a:t>
            </a:r>
            <a:r>
              <a:rPr lang="nl-BE" b="1" dirty="0"/>
              <a:t> </a:t>
            </a:r>
            <a:r>
              <a:rPr lang="nl-BE" b="1" dirty="0" err="1"/>
              <a:t>give</a:t>
            </a:r>
            <a:r>
              <a:rPr lang="nl-BE" b="1" dirty="0"/>
              <a:t> </a:t>
            </a:r>
            <a:r>
              <a:rPr lang="nl-BE" b="1" dirty="0" err="1"/>
              <a:t>visual</a:t>
            </a:r>
            <a:r>
              <a:rPr lang="nl-BE" b="1" dirty="0"/>
              <a:t> </a:t>
            </a:r>
            <a:r>
              <a:rPr lang="nl-BE" b="1" dirty="0" err="1"/>
              <a:t>reactions</a:t>
            </a:r>
            <a:r>
              <a:rPr lang="nl-BE" b="1" dirty="0"/>
              <a:t> </a:t>
            </a:r>
            <a:r>
              <a:rPr lang="nl-BE" dirty="0" err="1"/>
              <a:t>to</a:t>
            </a:r>
            <a:r>
              <a:rPr lang="nl-BE" dirty="0"/>
              <a:t> </a:t>
            </a:r>
            <a:r>
              <a:rPr lang="nl-BE" dirty="0" err="1"/>
              <a:t>stories</a:t>
            </a:r>
            <a:r>
              <a:rPr lang="nl-BE" dirty="0"/>
              <a:t> first:</a:t>
            </a:r>
          </a:p>
          <a:p>
            <a:pPr lvl="2">
              <a:buFontTx/>
              <a:buChar char="-"/>
            </a:pPr>
            <a:r>
              <a:rPr lang="nl-BE" sz="3000" dirty="0" err="1"/>
              <a:t>drawing</a:t>
            </a:r>
            <a:r>
              <a:rPr lang="nl-BE" sz="3000" dirty="0"/>
              <a:t> / </a:t>
            </a:r>
            <a:r>
              <a:rPr lang="nl-BE" sz="3000" dirty="0" err="1"/>
              <a:t>painting</a:t>
            </a:r>
            <a:r>
              <a:rPr lang="nl-BE" sz="3000" dirty="0"/>
              <a:t> </a:t>
            </a:r>
            <a:r>
              <a:rPr lang="nl-BE" sz="3000" dirty="0" err="1"/>
              <a:t>techniques</a:t>
            </a:r>
            <a:endParaRPr lang="nl-BE" sz="3000" dirty="0"/>
          </a:p>
          <a:p>
            <a:pPr lvl="2">
              <a:buFontTx/>
              <a:buChar char="-"/>
            </a:pPr>
            <a:r>
              <a:rPr lang="nl-BE" sz="3000" dirty="0"/>
              <a:t>collage </a:t>
            </a:r>
            <a:r>
              <a:rPr lang="nl-BE" sz="3000" dirty="0" err="1"/>
              <a:t>and</a:t>
            </a:r>
            <a:r>
              <a:rPr lang="nl-BE" sz="3000" dirty="0"/>
              <a:t> </a:t>
            </a:r>
            <a:r>
              <a:rPr lang="nl-BE" sz="3000" dirty="0" err="1"/>
              <a:t>arts&amp;crafts</a:t>
            </a:r>
            <a:endParaRPr lang="nl-BE" sz="3000" dirty="0"/>
          </a:p>
          <a:p>
            <a:pPr lvl="2">
              <a:buFontTx/>
              <a:buChar char="-"/>
            </a:pPr>
            <a:r>
              <a:rPr lang="nl-BE" sz="3000" dirty="0" err="1"/>
              <a:t>photographs</a:t>
            </a:r>
            <a:r>
              <a:rPr lang="nl-BE" sz="3000" dirty="0"/>
              <a:t> </a:t>
            </a:r>
            <a:r>
              <a:rPr lang="nl-BE" sz="3000" dirty="0" err="1"/>
              <a:t>and</a:t>
            </a:r>
            <a:r>
              <a:rPr lang="nl-BE" sz="3000" dirty="0"/>
              <a:t> film (</a:t>
            </a:r>
            <a:r>
              <a:rPr lang="nl-BE" sz="3000" dirty="0" err="1"/>
              <a:t>fragments</a:t>
            </a:r>
            <a:r>
              <a:rPr lang="nl-BE" sz="3000" dirty="0"/>
              <a:t>)</a:t>
            </a:r>
          </a:p>
          <a:p>
            <a:pPr lvl="2">
              <a:buFontTx/>
              <a:buChar char="-"/>
            </a:pPr>
            <a:r>
              <a:rPr lang="nl-BE" sz="3000" dirty="0" err="1"/>
              <a:t>dramatic</a:t>
            </a:r>
            <a:r>
              <a:rPr lang="nl-BE" sz="3000" dirty="0"/>
              <a:t> </a:t>
            </a:r>
            <a:r>
              <a:rPr lang="nl-BE" sz="3000" dirty="0" err="1"/>
              <a:t>expression</a:t>
            </a:r>
            <a:endParaRPr lang="nl-BE" sz="3000" dirty="0"/>
          </a:p>
          <a:p>
            <a:pPr lvl="2">
              <a:buFontTx/>
              <a:buChar char="-"/>
            </a:pPr>
            <a:r>
              <a:rPr lang="nl-BE" sz="3000" dirty="0"/>
              <a:t>images of digital design</a:t>
            </a:r>
            <a:endParaRPr lang="nl-NL" sz="30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033835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endParaRPr lang="nl-BE" dirty="0"/>
          </a:p>
          <a:p>
            <a:pPr marL="0" indent="0">
              <a:buNone/>
            </a:pPr>
            <a:r>
              <a:rPr lang="nl-BE" dirty="0"/>
              <a:t>	</a:t>
            </a:r>
            <a:r>
              <a:rPr lang="nl-BE" dirty="0" err="1"/>
              <a:t>Let’s</a:t>
            </a:r>
            <a:r>
              <a:rPr lang="nl-BE" dirty="0"/>
              <a:t> </a:t>
            </a:r>
            <a:r>
              <a:rPr lang="nl-BE" b="1" dirty="0" err="1"/>
              <a:t>pick</a:t>
            </a:r>
            <a:r>
              <a:rPr lang="nl-BE" b="1" dirty="0"/>
              <a:t> a few </a:t>
            </a:r>
            <a:r>
              <a:rPr lang="nl-BE" dirty="0" err="1"/>
              <a:t>for</a:t>
            </a:r>
            <a:r>
              <a:rPr lang="nl-BE" dirty="0"/>
              <a:t> </a:t>
            </a:r>
            <a:r>
              <a:rPr lang="nl-BE" dirty="0" err="1"/>
              <a:t>each</a:t>
            </a:r>
            <a:r>
              <a:rPr lang="nl-BE" dirty="0"/>
              <a:t> </a:t>
            </a:r>
            <a:r>
              <a:rPr lang="nl-BE" dirty="0" err="1"/>
              <a:t>technique</a:t>
            </a:r>
            <a:r>
              <a:rPr lang="nl-BE" dirty="0"/>
              <a:t>…</a:t>
            </a:r>
            <a:endParaRPr lang="nl-NL" sz="32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25640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err="1"/>
              <a:t>Drawing</a:t>
            </a:r>
            <a:endParaRPr lang="nl-BE" sz="3600" b="1" dirty="0"/>
          </a:p>
          <a:p>
            <a:pPr marL="355600" lvl="1" indent="0">
              <a:buNone/>
            </a:pPr>
            <a:r>
              <a:rPr lang="nl-BE" sz="3100" b="1" dirty="0"/>
              <a:t>	</a:t>
            </a:r>
            <a:r>
              <a:rPr lang="nl-BE" sz="3100" b="1" dirty="0" err="1"/>
              <a:t>send</a:t>
            </a:r>
            <a:r>
              <a:rPr lang="nl-BE" sz="3100" b="1" dirty="0"/>
              <a:t> a postcard </a:t>
            </a:r>
            <a:r>
              <a:rPr lang="nl-BE" sz="3100" b="1" dirty="0" err="1"/>
              <a:t>from</a:t>
            </a:r>
            <a:endParaRPr lang="nl-BE" sz="3100" b="1" dirty="0"/>
          </a:p>
          <a:p>
            <a:pPr marL="355600" lvl="1" indent="0">
              <a:buNone/>
            </a:pPr>
            <a:r>
              <a:rPr lang="nl-BE" sz="3100" b="1" dirty="0"/>
              <a:t>	</a:t>
            </a:r>
            <a:r>
              <a:rPr lang="nl-BE" sz="3100" b="1" dirty="0" err="1"/>
              <a:t>your</a:t>
            </a:r>
            <a:r>
              <a:rPr lang="nl-BE" sz="3100" b="1" dirty="0"/>
              <a:t> story</a:t>
            </a:r>
          </a:p>
          <a:p>
            <a:pPr marL="355600" lvl="1" indent="0">
              <a:buNone/>
            </a:pPr>
            <a:r>
              <a:rPr lang="nl-BE" sz="3100" b="1" dirty="0"/>
              <a:t>		</a:t>
            </a:r>
          </a:p>
          <a:p>
            <a:pPr marL="355600" lvl="1" indent="0">
              <a:buNone/>
            </a:pPr>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903500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err="1"/>
              <a:t>Drawing</a:t>
            </a:r>
            <a:endParaRPr lang="nl-BE" sz="3600" b="1" dirty="0"/>
          </a:p>
          <a:p>
            <a:pPr marL="355600" lvl="1" indent="0">
              <a:buNone/>
            </a:pPr>
            <a:r>
              <a:rPr lang="nl-BE" sz="3100" b="1" dirty="0"/>
              <a:t>	draw a </a:t>
            </a:r>
            <a:r>
              <a:rPr lang="nl-BE" sz="3100" b="1" dirty="0" err="1"/>
              <a:t>character</a:t>
            </a:r>
            <a:endParaRPr lang="nl-BE" sz="3100" b="1" dirty="0"/>
          </a:p>
          <a:p>
            <a:pPr marL="355600" lvl="1" indent="0">
              <a:buNone/>
            </a:pPr>
            <a:r>
              <a:rPr lang="nl-BE" sz="3100" b="1" dirty="0"/>
              <a:t>	picture a landscape</a:t>
            </a:r>
          </a:p>
          <a:p>
            <a:pPr marL="355600" lvl="1" indent="0">
              <a:buNone/>
            </a:pPr>
            <a:r>
              <a:rPr lang="nl-BE" sz="3100" b="1" dirty="0"/>
              <a:t>		</a:t>
            </a:r>
          </a:p>
          <a:p>
            <a:pPr marL="355600" lvl="1" indent="0">
              <a:buNone/>
            </a:pPr>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40204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err="1"/>
              <a:t>Arts&amp;crafts</a:t>
            </a:r>
            <a:r>
              <a:rPr lang="nl-BE" sz="3600" b="1" dirty="0"/>
              <a:t> – ‘</a:t>
            </a:r>
            <a:r>
              <a:rPr lang="nl-BE" sz="3600" b="1" dirty="0" err="1"/>
              <a:t>cereal</a:t>
            </a:r>
            <a:r>
              <a:rPr lang="nl-BE" sz="3600" b="1" dirty="0"/>
              <a:t> box’</a:t>
            </a:r>
          </a:p>
          <a:p>
            <a:pPr marL="355600" lvl="1" indent="0">
              <a:buNone/>
            </a:pPr>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53537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err="1"/>
              <a:t>Arts&amp;crafts</a:t>
            </a:r>
            <a:r>
              <a:rPr lang="nl-BE" sz="3600" b="1" dirty="0"/>
              <a:t> – </a:t>
            </a:r>
            <a:r>
              <a:rPr lang="nl-BE" sz="3600" b="1" dirty="0" err="1"/>
              <a:t>the</a:t>
            </a:r>
            <a:r>
              <a:rPr lang="nl-BE" sz="3600" b="1" dirty="0"/>
              <a:t> ‘</a:t>
            </a:r>
            <a:r>
              <a:rPr lang="nl-BE" sz="3600" b="1" dirty="0" err="1"/>
              <a:t>viewing</a:t>
            </a:r>
            <a:r>
              <a:rPr lang="nl-BE" sz="3600" b="1" dirty="0"/>
              <a:t> box – picture a scene’</a:t>
            </a:r>
          </a:p>
          <a:p>
            <a:pPr marL="355600" lvl="1" indent="0">
              <a:buNone/>
            </a:pPr>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872" y="1988141"/>
            <a:ext cx="4639965" cy="4715114"/>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492" y="1988141"/>
            <a:ext cx="4877007" cy="4761914"/>
          </a:xfrm>
          <a:prstGeom prst="rect">
            <a:avLst/>
          </a:prstGeom>
        </p:spPr>
      </p:pic>
    </p:spTree>
    <p:extLst>
      <p:ext uri="{BB962C8B-B14F-4D97-AF65-F5344CB8AC3E}">
        <p14:creationId xmlns:p14="http://schemas.microsoft.com/office/powerpoint/2010/main" val="752321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err="1"/>
              <a:t>Arts&amp;crafts</a:t>
            </a:r>
            <a:r>
              <a:rPr lang="nl-BE" sz="3600" b="1" dirty="0"/>
              <a:t> – </a:t>
            </a:r>
            <a:r>
              <a:rPr lang="nl-BE" sz="3600" b="1" dirty="0" err="1"/>
              <a:t>the</a:t>
            </a:r>
            <a:r>
              <a:rPr lang="nl-BE" sz="3600" b="1" dirty="0"/>
              <a:t> ‘</a:t>
            </a:r>
            <a:r>
              <a:rPr lang="nl-BE" sz="3600" b="1" dirty="0" err="1"/>
              <a:t>viewing</a:t>
            </a:r>
            <a:r>
              <a:rPr lang="nl-BE" sz="3600" b="1" dirty="0"/>
              <a:t> box – picture a scene’</a:t>
            </a:r>
          </a:p>
          <a:p>
            <a:pPr marL="355600" lvl="1" indent="0">
              <a:buNone/>
            </a:pPr>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46" y="2025748"/>
            <a:ext cx="8590670" cy="4832252"/>
          </a:xfrm>
          <a:prstGeom prst="rect">
            <a:avLst/>
          </a:prstGeom>
        </p:spPr>
      </p:pic>
    </p:spTree>
    <p:extLst>
      <p:ext uri="{BB962C8B-B14F-4D97-AF65-F5344CB8AC3E}">
        <p14:creationId xmlns:p14="http://schemas.microsoft.com/office/powerpoint/2010/main" val="3784103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err="1"/>
              <a:t>Arts&amp;Crafts</a:t>
            </a:r>
            <a:r>
              <a:rPr lang="nl-BE" sz="3600" b="1" dirty="0"/>
              <a:t> – fashion – design </a:t>
            </a:r>
            <a:r>
              <a:rPr lang="nl-BE" sz="3600" b="1" dirty="0" err="1"/>
              <a:t>your</a:t>
            </a:r>
            <a:r>
              <a:rPr lang="nl-BE" sz="3600" b="1" dirty="0"/>
              <a:t> ‘Story T-shirt’</a:t>
            </a:r>
          </a:p>
          <a:p>
            <a:pPr marL="355600" lvl="1" indent="0">
              <a:buNone/>
            </a:pPr>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15461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nl-BE" sz="3600" b="1" dirty="0"/>
              <a:t>Collage or picture boards </a:t>
            </a:r>
          </a:p>
          <a:p>
            <a:pPr marL="0" indent="0">
              <a:buNone/>
            </a:pPr>
            <a:r>
              <a:rPr lang="nl-BE" sz="3600" b="1" dirty="0"/>
              <a:t>	</a:t>
            </a:r>
          </a:p>
          <a:p>
            <a:pPr marL="355600" lvl="1" indent="0">
              <a:buNone/>
            </a:pPr>
            <a:endParaRPr lang="nl-BE" dirty="0"/>
          </a:p>
          <a:p>
            <a:pPr marL="355600" lvl="1" indent="0">
              <a:buNone/>
            </a:pPr>
            <a:r>
              <a:rPr lang="nl-BE" dirty="0"/>
              <a:t>	</a:t>
            </a:r>
          </a:p>
          <a:p>
            <a:pPr marL="355600" lvl="1" indent="0">
              <a:buNone/>
            </a:pPr>
            <a:endParaRPr lang="nl-BE" dirty="0"/>
          </a:p>
          <a:p>
            <a:pPr marL="355600" lvl="1" indent="0">
              <a:buNone/>
            </a:pPr>
            <a:endParaRPr lang="nl-BE" dirty="0"/>
          </a:p>
          <a:p>
            <a:pPr marL="355600" lvl="1" indent="0">
              <a:buNone/>
            </a:pPr>
            <a:r>
              <a:rPr lang="nl-BE" dirty="0"/>
              <a:t>	</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 y="2138290"/>
            <a:ext cx="7015088" cy="4452424"/>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018" y="1378634"/>
            <a:ext cx="5537982" cy="5479366"/>
          </a:xfrm>
          <a:prstGeom prst="rect">
            <a:avLst/>
          </a:prstGeom>
        </p:spPr>
      </p:pic>
    </p:spTree>
    <p:extLst>
      <p:ext uri="{BB962C8B-B14F-4D97-AF65-F5344CB8AC3E}">
        <p14:creationId xmlns:p14="http://schemas.microsoft.com/office/powerpoint/2010/main" val="347132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sz="4400" dirty="0"/>
              <a:t>	</a:t>
            </a:r>
          </a:p>
          <a:p>
            <a:pPr marL="0" indent="0">
              <a:buNone/>
            </a:pPr>
            <a:r>
              <a:rPr lang="nl-BE" sz="4400" dirty="0"/>
              <a:t>	Do </a:t>
            </a:r>
            <a:r>
              <a:rPr lang="nl-BE" sz="4400" dirty="0" err="1"/>
              <a:t>you</a:t>
            </a:r>
            <a:r>
              <a:rPr lang="nl-BE" sz="4400" dirty="0"/>
              <a:t> </a:t>
            </a:r>
            <a:r>
              <a:rPr lang="nl-BE" sz="4400" dirty="0" err="1"/>
              <a:t>remember</a:t>
            </a:r>
            <a:r>
              <a:rPr lang="nl-BE" sz="4400" dirty="0"/>
              <a:t> </a:t>
            </a:r>
            <a:r>
              <a:rPr lang="nl-BE" sz="4400" dirty="0" err="1"/>
              <a:t>your</a:t>
            </a:r>
            <a:r>
              <a:rPr lang="nl-BE" sz="4400" dirty="0"/>
              <a:t> first </a:t>
            </a:r>
            <a:r>
              <a:rPr lang="nl-BE" sz="4400" b="1" dirty="0" err="1"/>
              <a:t>visits</a:t>
            </a:r>
            <a:r>
              <a:rPr lang="nl-BE" sz="4400" dirty="0"/>
              <a:t> </a:t>
            </a:r>
            <a:r>
              <a:rPr lang="nl-BE" sz="4400" dirty="0" err="1"/>
              <a:t>to</a:t>
            </a:r>
            <a:r>
              <a:rPr lang="nl-BE" sz="4400" dirty="0"/>
              <a:t> </a:t>
            </a:r>
            <a:r>
              <a:rPr lang="nl-BE" sz="4400" dirty="0" err="1"/>
              <a:t>your</a:t>
            </a:r>
            <a:r>
              <a:rPr lang="nl-BE" sz="4400" dirty="0"/>
              <a:t> 	</a:t>
            </a:r>
            <a:r>
              <a:rPr lang="nl-BE" sz="4400" dirty="0" err="1"/>
              <a:t>local</a:t>
            </a:r>
            <a:r>
              <a:rPr lang="nl-BE" sz="4400" dirty="0"/>
              <a:t> </a:t>
            </a:r>
            <a:r>
              <a:rPr lang="nl-BE" sz="4400" b="1" dirty="0" err="1"/>
              <a:t>library</a:t>
            </a:r>
            <a:r>
              <a:rPr lang="nl-BE" sz="4400" dirty="0"/>
              <a:t>?</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43677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nl-BE" sz="3600" b="1" dirty="0"/>
              <a:t>Collage or digital images: </a:t>
            </a:r>
          </a:p>
          <a:p>
            <a:pPr marL="0" indent="0">
              <a:buNone/>
            </a:pPr>
            <a:r>
              <a:rPr lang="nl-BE" sz="3600" b="1" dirty="0"/>
              <a:t>	</a:t>
            </a:r>
            <a:r>
              <a:rPr lang="nl-BE" sz="3600" b="1" dirty="0" err="1"/>
              <a:t>mood</a:t>
            </a:r>
            <a:r>
              <a:rPr lang="nl-BE" sz="3600" b="1" dirty="0"/>
              <a:t>-boards</a:t>
            </a:r>
          </a:p>
          <a:p>
            <a:pPr marL="355600" lvl="1" indent="0">
              <a:buNone/>
            </a:pPr>
            <a:endParaRPr lang="nl-BE" dirty="0"/>
          </a:p>
          <a:p>
            <a:pPr marL="355600" lvl="1" indent="0">
              <a:buNone/>
            </a:pPr>
            <a:r>
              <a:rPr lang="nl-BE" dirty="0"/>
              <a:t>	</a:t>
            </a:r>
          </a:p>
          <a:p>
            <a:pPr marL="355600" lvl="1" indent="0">
              <a:buNone/>
            </a:pPr>
            <a:endParaRPr lang="nl-BE" dirty="0"/>
          </a:p>
          <a:p>
            <a:pPr marL="355600" lvl="1" indent="0">
              <a:buNone/>
            </a:pPr>
            <a:endParaRPr lang="nl-BE" dirty="0"/>
          </a:p>
          <a:p>
            <a:pPr marL="355600" lvl="1" indent="0">
              <a:buNone/>
            </a:pPr>
            <a:r>
              <a:rPr lang="nl-BE" dirty="0"/>
              <a:t>	‘Ragtime’</a:t>
            </a:r>
          </a:p>
          <a:p>
            <a:pPr marL="355600" lvl="1" indent="0">
              <a:buNone/>
            </a:pPr>
            <a:r>
              <a:rPr lang="nl-BE" dirty="0"/>
              <a:t>		</a:t>
            </a:r>
            <a:r>
              <a:rPr lang="nl-BE" dirty="0" err="1"/>
              <a:t>E.L.Doctorow</a:t>
            </a: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399" y="742510"/>
            <a:ext cx="7938133" cy="5611907"/>
          </a:xfrm>
          <a:prstGeom prst="rect">
            <a:avLst/>
          </a:prstGeom>
        </p:spPr>
      </p:pic>
    </p:spTree>
    <p:extLst>
      <p:ext uri="{BB962C8B-B14F-4D97-AF65-F5344CB8AC3E}">
        <p14:creationId xmlns:p14="http://schemas.microsoft.com/office/powerpoint/2010/main" val="1906178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nl-BE" sz="3600" b="1" dirty="0"/>
              <a:t>Film - </a:t>
            </a:r>
            <a:r>
              <a:rPr lang="nl-BE" sz="3600" b="1" dirty="0" err="1"/>
              <a:t>book</a:t>
            </a:r>
            <a:r>
              <a:rPr lang="nl-BE" sz="3600" b="1" dirty="0"/>
              <a:t> trailer: </a:t>
            </a:r>
          </a:p>
          <a:p>
            <a:pPr marL="0" indent="0">
              <a:buNone/>
            </a:pPr>
            <a:r>
              <a:rPr lang="nl-BE" sz="3600" b="1" dirty="0"/>
              <a:t>	</a:t>
            </a:r>
            <a:endParaRPr lang="nl-BE" dirty="0"/>
          </a:p>
          <a:p>
            <a:pPr marL="355600" lvl="1" indent="0">
              <a:buNone/>
            </a:pPr>
            <a:r>
              <a:rPr lang="nl-BE" dirty="0"/>
              <a:t>	</a:t>
            </a:r>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997113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nl-BE" sz="3600" b="1" dirty="0" err="1"/>
              <a:t>Dramatic</a:t>
            </a:r>
            <a:r>
              <a:rPr lang="nl-BE" sz="3600" b="1" dirty="0"/>
              <a:t> </a:t>
            </a:r>
            <a:r>
              <a:rPr lang="nl-BE" sz="3600" b="1" dirty="0" err="1"/>
              <a:t>expression</a:t>
            </a:r>
            <a:r>
              <a:rPr lang="nl-BE" sz="3600" b="1" dirty="0"/>
              <a:t> – </a:t>
            </a:r>
            <a:r>
              <a:rPr lang="nl-BE" sz="3600" b="1" dirty="0" err="1"/>
              <a:t>acting</a:t>
            </a:r>
            <a:r>
              <a:rPr lang="nl-BE" sz="3600" b="1" dirty="0"/>
              <a:t> out a scene / tableau </a:t>
            </a:r>
          </a:p>
          <a:p>
            <a:pPr marL="0" indent="0">
              <a:buNone/>
            </a:pPr>
            <a:r>
              <a:rPr lang="nl-BE" sz="3600" b="1" dirty="0"/>
              <a:t>	</a:t>
            </a: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69206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 typeface="Arial" panose="020B0604020202020204" pitchFamily="34" charset="0"/>
              <a:buChar char="•"/>
            </a:pPr>
            <a:r>
              <a:rPr lang="nl-BE" sz="3600" b="1" dirty="0" err="1"/>
              <a:t>Dramatic</a:t>
            </a:r>
            <a:r>
              <a:rPr lang="nl-BE" sz="3600" b="1" dirty="0"/>
              <a:t> </a:t>
            </a:r>
            <a:r>
              <a:rPr lang="nl-BE" sz="3600" b="1" dirty="0" err="1"/>
              <a:t>expression</a:t>
            </a:r>
            <a:r>
              <a:rPr lang="nl-BE" sz="3600" b="1" dirty="0"/>
              <a:t> – </a:t>
            </a:r>
            <a:r>
              <a:rPr lang="nl-BE" sz="3600" b="1" dirty="0" err="1"/>
              <a:t>your</a:t>
            </a:r>
            <a:r>
              <a:rPr lang="nl-BE" sz="3600" b="1" dirty="0"/>
              <a:t> </a:t>
            </a:r>
            <a:r>
              <a:rPr lang="nl-BE" sz="3600" b="1" dirty="0" err="1"/>
              <a:t>own</a:t>
            </a:r>
            <a:r>
              <a:rPr lang="nl-BE" sz="3600" b="1" dirty="0"/>
              <a:t> </a:t>
            </a:r>
            <a:r>
              <a:rPr lang="nl-BE" sz="3600" b="1" dirty="0" err="1"/>
              <a:t>puppet</a:t>
            </a:r>
            <a:r>
              <a:rPr lang="nl-BE" sz="3600" b="1" dirty="0"/>
              <a:t> </a:t>
            </a:r>
            <a:r>
              <a:rPr lang="nl-BE" sz="3600" b="1" dirty="0" err="1"/>
              <a:t>theatre</a:t>
            </a:r>
            <a:endParaRPr lang="nl-BE" sz="3600" b="1" dirty="0"/>
          </a:p>
          <a:p>
            <a:pPr marL="0" indent="0">
              <a:buNone/>
            </a:pPr>
            <a:r>
              <a:rPr lang="nl-BE" sz="3600" b="1" dirty="0"/>
              <a:t>	</a:t>
            </a: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804027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a:t>Digital images - </a:t>
            </a:r>
            <a:r>
              <a:rPr lang="nl-BE" sz="3600" b="1" dirty="0" err="1"/>
              <a:t>emoji</a:t>
            </a:r>
            <a:r>
              <a:rPr lang="nl-BE" sz="3600" b="1" dirty="0"/>
              <a:t> </a:t>
            </a:r>
            <a:r>
              <a:rPr lang="nl-BE" sz="3600" b="1" dirty="0" err="1"/>
              <a:t>chains</a:t>
            </a:r>
            <a:endParaRPr lang="nl-BE" sz="3600" b="1" dirty="0"/>
          </a:p>
          <a:p>
            <a:pPr marL="355600" lvl="1" indent="0">
              <a:buNone/>
            </a:pPr>
            <a:endParaRPr lang="nl-BE" dirty="0"/>
          </a:p>
          <a:p>
            <a:pPr lvl="1"/>
            <a:endParaRPr lang="nl-BE" dirty="0"/>
          </a:p>
          <a:p>
            <a:pPr marL="355600" lvl="1" indent="0">
              <a:buNone/>
            </a:pPr>
            <a:endParaRPr lang="nl-BE" dirty="0"/>
          </a:p>
          <a:p>
            <a:pPr marL="355600" lvl="1" indent="0">
              <a:buNone/>
            </a:pPr>
            <a:endParaRPr lang="nl-BE" dirty="0"/>
          </a:p>
          <a:p>
            <a:pPr marL="355600" lvl="1" indent="0">
              <a:buNone/>
            </a:pPr>
            <a:endParaRPr lang="nl-BE" dirty="0"/>
          </a:p>
          <a:p>
            <a:pPr marL="355600" lvl="1" indent="0">
              <a:buNone/>
            </a:pPr>
            <a:endParaRPr lang="nl-BE" dirty="0"/>
          </a:p>
          <a:p>
            <a:pPr marL="355600" lvl="1" indent="0">
              <a:buNone/>
            </a:pPr>
            <a:r>
              <a:rPr lang="nl-BE" dirty="0"/>
              <a:t>	</a:t>
            </a:r>
            <a:r>
              <a:rPr lang="nl-BE" b="1" dirty="0"/>
              <a:t>Express </a:t>
            </a:r>
            <a:r>
              <a:rPr lang="nl-BE" b="1" dirty="0" err="1"/>
              <a:t>yourself</a:t>
            </a:r>
            <a:r>
              <a:rPr lang="nl-BE" b="1" dirty="0"/>
              <a:t>…</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363055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sz="3600" b="1" dirty="0"/>
              <a:t>Digital images –</a:t>
            </a:r>
          </a:p>
          <a:p>
            <a:pPr marL="0" indent="0">
              <a:buNone/>
            </a:pPr>
            <a:r>
              <a:rPr lang="nl-BE" sz="3600" b="1" dirty="0"/>
              <a:t> </a:t>
            </a:r>
            <a:r>
              <a:rPr lang="nl-BE" sz="3600" b="1" dirty="0" err="1"/>
              <a:t>create</a:t>
            </a:r>
            <a:r>
              <a:rPr lang="nl-BE" sz="3600" b="1" dirty="0"/>
              <a:t> a digital image</a:t>
            </a:r>
          </a:p>
          <a:p>
            <a:pPr marL="0" indent="0">
              <a:buNone/>
            </a:pPr>
            <a:r>
              <a:rPr lang="nl-BE" sz="3600" b="1" dirty="0"/>
              <a:t>(e.g. </a:t>
            </a:r>
            <a:r>
              <a:rPr lang="nl-BE" sz="3600" b="1" dirty="0" err="1"/>
              <a:t>book</a:t>
            </a:r>
            <a:r>
              <a:rPr lang="nl-BE" sz="3600" b="1" dirty="0"/>
              <a:t> cover)</a:t>
            </a:r>
          </a:p>
          <a:p>
            <a:pPr marL="0" indent="0">
              <a:buNone/>
            </a:pPr>
            <a:endParaRPr lang="nl-BE" sz="3600" b="1" dirty="0"/>
          </a:p>
          <a:p>
            <a:pPr marL="0" indent="0">
              <a:buNone/>
            </a:pPr>
            <a:endParaRPr lang="nl-BE" sz="2800" b="1" dirty="0"/>
          </a:p>
          <a:p>
            <a:endParaRPr lang="nl-BE" sz="3600" b="1" dirty="0"/>
          </a:p>
          <a:p>
            <a:pPr marL="355600" lvl="1" indent="0">
              <a:buNone/>
            </a:pPr>
            <a:endParaRPr lang="nl-BE" dirty="0"/>
          </a:p>
          <a:p>
            <a:pPr lvl="1"/>
            <a:endParaRPr lang="nl-BE" dirty="0"/>
          </a:p>
          <a:p>
            <a:pPr marL="355600" lvl="1" indent="0">
              <a:buNone/>
            </a:pPr>
            <a:endParaRPr lang="nl-BE" dirty="0"/>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250988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buFont typeface="Arial" panose="020B0604020202020204" pitchFamily="34" charset="0"/>
              <a:buChar char="•"/>
            </a:pPr>
            <a:r>
              <a:rPr lang="nl-BE" sz="3600" b="1" dirty="0"/>
              <a:t>Picture boards</a:t>
            </a:r>
          </a:p>
          <a:p>
            <a:pPr marL="355600" lvl="1" indent="0">
              <a:buNone/>
            </a:pPr>
            <a:endParaRPr lang="nl-BE" dirty="0"/>
          </a:p>
          <a:p>
            <a:pPr marL="355600" lvl="1" indent="0">
              <a:buNone/>
            </a:pPr>
            <a:r>
              <a:rPr lang="nl-BE" dirty="0"/>
              <a:t>	</a:t>
            </a:r>
          </a:p>
          <a:p>
            <a:pPr marL="355600" lvl="1" indent="0">
              <a:buNone/>
            </a:pPr>
            <a:endParaRPr lang="nl-BE" dirty="0"/>
          </a:p>
          <a:p>
            <a:pPr marL="355600" lvl="1" indent="0">
              <a:buNone/>
            </a:pPr>
            <a:endParaRPr lang="nl-BE" dirty="0"/>
          </a:p>
          <a:p>
            <a:pPr marL="355600" lvl="1" indent="0">
              <a:buNone/>
            </a:pPr>
            <a:r>
              <a:rPr lang="nl-BE" dirty="0"/>
              <a:t>	</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940603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b="1" dirty="0"/>
              <a:t>Digital response </a:t>
            </a:r>
            <a:r>
              <a:rPr lang="nl-BE" dirty="0"/>
              <a:t>- </a:t>
            </a:r>
          </a:p>
          <a:p>
            <a:pPr marL="355600" lvl="1" indent="0">
              <a:buNone/>
            </a:pPr>
            <a:r>
              <a:rPr lang="nl-BE" sz="3600" b="1" dirty="0"/>
              <a:t>Google </a:t>
            </a:r>
            <a:r>
              <a:rPr lang="nl-BE" sz="3600" b="1" dirty="0" err="1"/>
              <a:t>maps</a:t>
            </a:r>
            <a:r>
              <a:rPr lang="nl-BE" sz="3600" b="1" dirty="0"/>
              <a:t> </a:t>
            </a:r>
            <a:r>
              <a:rPr lang="nl-BE" sz="3600" b="1" dirty="0" err="1"/>
              <a:t>itinerary</a:t>
            </a:r>
            <a:r>
              <a:rPr lang="nl-BE" sz="3600" b="1" dirty="0"/>
              <a:t> </a:t>
            </a:r>
            <a:r>
              <a:rPr lang="nl-BE" dirty="0"/>
              <a:t>/ </a:t>
            </a:r>
            <a:r>
              <a:rPr lang="nl-BE" sz="3600" b="1" dirty="0" err="1"/>
              <a:t>street</a:t>
            </a:r>
            <a:r>
              <a:rPr lang="nl-BE" sz="3600" b="1" dirty="0"/>
              <a:t> view </a:t>
            </a:r>
            <a:r>
              <a:rPr lang="nl-BE" dirty="0" err="1"/>
              <a:t>travel</a:t>
            </a:r>
            <a:r>
              <a:rPr lang="nl-BE" dirty="0"/>
              <a:t> </a:t>
            </a:r>
            <a:r>
              <a:rPr lang="nl-BE" dirty="0" err="1"/>
              <a:t>to</a:t>
            </a:r>
            <a:r>
              <a:rPr lang="nl-BE" dirty="0"/>
              <a:t> </a:t>
            </a:r>
            <a:r>
              <a:rPr lang="nl-BE" dirty="0" err="1"/>
              <a:t>location</a:t>
            </a:r>
            <a:endParaRPr lang="nl-BE" dirty="0"/>
          </a:p>
          <a:p>
            <a:pPr marL="355600" lvl="1" indent="0">
              <a:buNone/>
            </a:pPr>
            <a:endParaRPr lang="nl-BE" dirty="0"/>
          </a:p>
          <a:p>
            <a:pPr lvl="1"/>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598218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25000" lnSpcReduction="20000"/>
          </a:bodyPr>
          <a:lstStyle/>
          <a:p>
            <a:r>
              <a:rPr lang="nl-BE" sz="14400" b="1" dirty="0" err="1"/>
              <a:t>Augmented</a:t>
            </a:r>
            <a:r>
              <a:rPr lang="nl-BE" sz="14400" b="1" dirty="0"/>
              <a:t> </a:t>
            </a:r>
            <a:r>
              <a:rPr lang="nl-BE" sz="14400" b="1" dirty="0" err="1"/>
              <a:t>reality</a:t>
            </a:r>
            <a:endParaRPr lang="nl-BE" sz="14400" b="1" dirty="0"/>
          </a:p>
          <a:p>
            <a:endParaRPr lang="nl-BE" sz="11100" b="1" dirty="0"/>
          </a:p>
          <a:p>
            <a:pPr marL="0" indent="0">
              <a:buNone/>
            </a:pPr>
            <a:r>
              <a:rPr lang="nl-BE" sz="11100" dirty="0"/>
              <a:t> 	</a:t>
            </a:r>
            <a:r>
              <a:rPr lang="nl-BE" sz="14400" b="1" dirty="0"/>
              <a:t>a </a:t>
            </a:r>
            <a:r>
              <a:rPr lang="nl-BE" sz="14400" b="1" dirty="0" err="1"/>
              <a:t>world</a:t>
            </a:r>
            <a:r>
              <a:rPr lang="nl-BE" sz="14400" b="1" dirty="0"/>
              <a:t> of </a:t>
            </a:r>
            <a:r>
              <a:rPr lang="nl-BE" sz="14400" b="1" dirty="0" err="1"/>
              <a:t>layers</a:t>
            </a:r>
            <a:r>
              <a:rPr lang="nl-BE" sz="14400" b="1" dirty="0"/>
              <a:t>  </a:t>
            </a:r>
          </a:p>
          <a:p>
            <a:pPr marL="0" indent="0">
              <a:buNone/>
            </a:pPr>
            <a:r>
              <a:rPr lang="nl-BE" sz="11100" dirty="0"/>
              <a:t>(sound – </a:t>
            </a:r>
            <a:r>
              <a:rPr lang="nl-BE" sz="11100" dirty="0" err="1"/>
              <a:t>text</a:t>
            </a:r>
            <a:r>
              <a:rPr lang="nl-BE" sz="11100" dirty="0"/>
              <a:t> – pictures – webpages) </a:t>
            </a:r>
          </a:p>
          <a:p>
            <a:pPr marL="0" indent="0">
              <a:buNone/>
            </a:pPr>
            <a:r>
              <a:rPr lang="nl-BE" sz="11100" dirty="0"/>
              <a:t>over </a:t>
            </a:r>
            <a:r>
              <a:rPr lang="nl-BE" sz="11100" dirty="0" err="1"/>
              <a:t>your</a:t>
            </a:r>
            <a:r>
              <a:rPr lang="nl-BE" sz="11100" dirty="0"/>
              <a:t> ‘trigger’ object or picture </a:t>
            </a:r>
          </a:p>
          <a:p>
            <a:pPr marL="0" indent="0">
              <a:buNone/>
            </a:pPr>
            <a:r>
              <a:rPr lang="nl-BE" sz="11100" dirty="0"/>
              <a:t>(via smartphone or tablet)</a:t>
            </a:r>
          </a:p>
          <a:p>
            <a:pPr marL="0" indent="0">
              <a:buNone/>
            </a:pPr>
            <a:endParaRPr lang="nl-BE" sz="11100" b="1" dirty="0"/>
          </a:p>
          <a:p>
            <a:pPr marL="0" indent="0">
              <a:buNone/>
            </a:pPr>
            <a:endParaRPr lang="nl-BE" sz="11100" b="1" dirty="0"/>
          </a:p>
          <a:p>
            <a:pPr marL="0" indent="0">
              <a:buNone/>
            </a:pPr>
            <a:endParaRPr lang="nl-BE" sz="11100" b="1" dirty="0"/>
          </a:p>
          <a:p>
            <a:endParaRPr lang="nl-BE" b="1" dirty="0"/>
          </a:p>
          <a:p>
            <a:pPr marL="0" indent="0">
              <a:buNone/>
            </a:pPr>
            <a:r>
              <a:rPr lang="nl-BE" b="1" dirty="0"/>
              <a:t> </a:t>
            </a:r>
            <a:endParaRPr lang="nl-BE" dirty="0"/>
          </a:p>
          <a:p>
            <a:pPr marL="0"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
        <p:nvSpPr>
          <p:cNvPr id="4" name="Rechthoek 3"/>
          <p:cNvSpPr/>
          <p:nvPr/>
        </p:nvSpPr>
        <p:spPr>
          <a:xfrm>
            <a:off x="8295861" y="3105835"/>
            <a:ext cx="3326296" cy="369332"/>
          </a:xfrm>
          <a:prstGeom prst="rect">
            <a:avLst/>
          </a:prstGeom>
        </p:spPr>
        <p:txBody>
          <a:bodyPr wrap="square">
            <a:spAutoFit/>
          </a:bodyPr>
          <a:lstStyle/>
          <a:p>
            <a:endParaRPr lang="nl-NL" dirty="0"/>
          </a:p>
        </p:txBody>
      </p:sp>
    </p:spTree>
    <p:extLst>
      <p:ext uri="{BB962C8B-B14F-4D97-AF65-F5344CB8AC3E}">
        <p14:creationId xmlns:p14="http://schemas.microsoft.com/office/powerpoint/2010/main" val="859671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b="1" dirty="0" err="1"/>
              <a:t>Augmented</a:t>
            </a:r>
            <a:r>
              <a:rPr lang="nl-BE" b="1" dirty="0"/>
              <a:t> </a:t>
            </a:r>
            <a:r>
              <a:rPr lang="nl-BE" b="1" dirty="0" err="1"/>
              <a:t>reality</a:t>
            </a:r>
            <a:endParaRPr lang="nl-BE" b="1" dirty="0"/>
          </a:p>
          <a:p>
            <a:pPr marL="0" indent="0">
              <a:buNone/>
            </a:pPr>
            <a:endParaRPr lang="nl-BE" b="1" dirty="0"/>
          </a:p>
          <a:p>
            <a:pPr marL="0" indent="0">
              <a:buNone/>
            </a:pPr>
            <a:endParaRPr lang="nl-BE" b="1" dirty="0"/>
          </a:p>
          <a:p>
            <a:pPr marL="0" indent="0">
              <a:buNone/>
            </a:pPr>
            <a:endParaRPr lang="nl-BE" b="1" dirty="0"/>
          </a:p>
          <a:p>
            <a:pPr marL="0" indent="0">
              <a:buNone/>
            </a:pPr>
            <a:r>
              <a:rPr lang="nl-BE" b="1" dirty="0"/>
              <a:t> </a:t>
            </a:r>
          </a:p>
          <a:p>
            <a:pPr marL="0"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
        <p:nvSpPr>
          <p:cNvPr id="4" name="Rechthoek 3"/>
          <p:cNvSpPr/>
          <p:nvPr/>
        </p:nvSpPr>
        <p:spPr>
          <a:xfrm>
            <a:off x="8295861" y="3105835"/>
            <a:ext cx="3326296" cy="369332"/>
          </a:xfrm>
          <a:prstGeom prst="rect">
            <a:avLst/>
          </a:prstGeom>
        </p:spPr>
        <p:txBody>
          <a:bodyPr wrap="square">
            <a:spAutoFit/>
          </a:bodyPr>
          <a:lstStyle/>
          <a:p>
            <a:endParaRPr lang="nl-NL" dirty="0"/>
          </a:p>
        </p:txBody>
      </p:sp>
    </p:spTree>
    <p:extLst>
      <p:ext uri="{BB962C8B-B14F-4D97-AF65-F5344CB8AC3E}">
        <p14:creationId xmlns:p14="http://schemas.microsoft.com/office/powerpoint/2010/main" val="82269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lvl="1"/>
            <a:r>
              <a:rPr lang="nl-BE" sz="3600" dirty="0" err="1"/>
              <a:t>Can</a:t>
            </a:r>
            <a:r>
              <a:rPr lang="nl-BE" sz="3600" dirty="0"/>
              <a:t> </a:t>
            </a:r>
            <a:r>
              <a:rPr lang="nl-BE" sz="3600" dirty="0" err="1"/>
              <a:t>you</a:t>
            </a:r>
            <a:r>
              <a:rPr lang="nl-BE" sz="3600" dirty="0"/>
              <a:t> picture </a:t>
            </a:r>
            <a:r>
              <a:rPr lang="nl-BE" sz="3600" dirty="0" err="1"/>
              <a:t>the</a:t>
            </a:r>
            <a:r>
              <a:rPr lang="nl-BE" sz="3600" dirty="0"/>
              <a:t> </a:t>
            </a:r>
            <a:r>
              <a:rPr lang="nl-BE" sz="3600" dirty="0" err="1"/>
              <a:t>place</a:t>
            </a:r>
            <a:r>
              <a:rPr lang="nl-BE" sz="3600" dirty="0"/>
              <a:t>?</a:t>
            </a:r>
          </a:p>
          <a:p>
            <a:pPr lvl="1"/>
            <a:r>
              <a:rPr lang="nl-BE" sz="3600" dirty="0" err="1"/>
              <a:t>What</a:t>
            </a:r>
            <a:r>
              <a:rPr lang="nl-BE" sz="3600" dirty="0"/>
              <a:t> was </a:t>
            </a:r>
            <a:r>
              <a:rPr lang="nl-BE" sz="3600" dirty="0" err="1"/>
              <a:t>it</a:t>
            </a:r>
            <a:r>
              <a:rPr lang="nl-BE" sz="3600" dirty="0"/>
              <a:t> like?</a:t>
            </a:r>
          </a:p>
          <a:p>
            <a:pPr lvl="1"/>
            <a:r>
              <a:rPr lang="nl-BE" sz="3600" dirty="0"/>
              <a:t>How </a:t>
            </a:r>
            <a:r>
              <a:rPr lang="nl-BE" sz="3600" dirty="0" err="1"/>
              <a:t>old</a:t>
            </a:r>
            <a:r>
              <a:rPr lang="nl-BE" sz="3600" dirty="0"/>
              <a:t> </a:t>
            </a:r>
            <a:r>
              <a:rPr lang="nl-BE" sz="3600" dirty="0" err="1"/>
              <a:t>were</a:t>
            </a:r>
            <a:r>
              <a:rPr lang="nl-BE" sz="3600" dirty="0"/>
              <a:t> </a:t>
            </a:r>
            <a:r>
              <a:rPr lang="nl-BE" sz="3600" dirty="0" err="1"/>
              <a:t>you</a:t>
            </a:r>
            <a:r>
              <a:rPr lang="nl-BE" sz="3600" dirty="0"/>
              <a:t>?</a:t>
            </a:r>
          </a:p>
          <a:p>
            <a:pPr lvl="1"/>
            <a:r>
              <a:rPr lang="nl-BE" sz="3600" dirty="0" err="1"/>
              <a:t>Who</a:t>
            </a:r>
            <a:r>
              <a:rPr lang="nl-BE" sz="3600" dirty="0"/>
              <a:t> was </a:t>
            </a:r>
            <a:r>
              <a:rPr lang="nl-BE" sz="3600" dirty="0" err="1"/>
              <a:t>there</a:t>
            </a:r>
            <a:r>
              <a:rPr lang="nl-BE" sz="3600" dirty="0"/>
              <a:t> </a:t>
            </a:r>
            <a:r>
              <a:rPr lang="nl-BE" sz="3600" dirty="0" err="1"/>
              <a:t>with</a:t>
            </a:r>
            <a:r>
              <a:rPr lang="nl-BE" sz="3600" dirty="0"/>
              <a:t> </a:t>
            </a:r>
            <a:r>
              <a:rPr lang="nl-BE" sz="3600" dirty="0" err="1"/>
              <a:t>you</a:t>
            </a:r>
            <a:r>
              <a:rPr lang="nl-BE" sz="3600" dirty="0"/>
              <a:t>?</a:t>
            </a:r>
          </a:p>
          <a:p>
            <a:pPr lvl="1"/>
            <a:r>
              <a:rPr lang="nl-BE" sz="3600" dirty="0"/>
              <a:t>How </a:t>
            </a:r>
            <a:r>
              <a:rPr lang="nl-BE" sz="3600" dirty="0" err="1"/>
              <a:t>did</a:t>
            </a:r>
            <a:r>
              <a:rPr lang="nl-BE" sz="3600" dirty="0"/>
              <a:t> </a:t>
            </a:r>
            <a:r>
              <a:rPr lang="nl-BE" sz="3600" dirty="0" err="1"/>
              <a:t>you</a:t>
            </a:r>
            <a:r>
              <a:rPr lang="nl-BE" sz="3600" dirty="0"/>
              <a:t> </a:t>
            </a:r>
            <a:r>
              <a:rPr lang="nl-BE" sz="3600" dirty="0" err="1"/>
              <a:t>choose</a:t>
            </a:r>
            <a:r>
              <a:rPr lang="nl-BE" sz="3600" dirty="0"/>
              <a:t> </a:t>
            </a:r>
            <a:r>
              <a:rPr lang="nl-BE" sz="3600" dirty="0" err="1"/>
              <a:t>your</a:t>
            </a:r>
            <a:r>
              <a:rPr lang="nl-BE" sz="3600" dirty="0"/>
              <a:t> </a:t>
            </a:r>
            <a:r>
              <a:rPr lang="nl-BE" sz="3600" dirty="0" err="1"/>
              <a:t>books</a:t>
            </a:r>
            <a:r>
              <a:rPr lang="nl-BE" sz="3600" dirty="0"/>
              <a:t>?</a:t>
            </a:r>
          </a:p>
          <a:p>
            <a:pPr marL="355600" lvl="1" indent="0">
              <a:buNone/>
            </a:pPr>
            <a:r>
              <a:rPr lang="nl-BE" sz="3600" dirty="0"/>
              <a:t>					(</a:t>
            </a:r>
            <a:r>
              <a:rPr lang="nl-BE" sz="3600" dirty="0" err="1"/>
              <a:t>Please</a:t>
            </a:r>
            <a:r>
              <a:rPr lang="nl-BE" sz="3600" dirty="0"/>
              <a:t> share </a:t>
            </a:r>
            <a:r>
              <a:rPr lang="nl-BE" sz="3600" dirty="0" err="1"/>
              <a:t>quickly</a:t>
            </a:r>
            <a:r>
              <a:rPr lang="nl-BE" sz="3600" dirty="0"/>
              <a:t>!		 )</a:t>
            </a:r>
          </a:p>
          <a:p>
            <a:pPr marL="355600" lvl="1" indent="0">
              <a:buNone/>
            </a:pPr>
            <a:r>
              <a:rPr lang="nl-BE" sz="2700" dirty="0"/>
              <a:t>							</a:t>
            </a:r>
            <a:endParaRPr lang="nl-BE" sz="32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9380" y="4020384"/>
            <a:ext cx="930019" cy="976520"/>
          </a:xfrm>
          <a:prstGeom prst="rect">
            <a:avLst/>
          </a:prstGeom>
        </p:spPr>
      </p:pic>
    </p:spTree>
    <p:extLst>
      <p:ext uri="{BB962C8B-B14F-4D97-AF65-F5344CB8AC3E}">
        <p14:creationId xmlns:p14="http://schemas.microsoft.com/office/powerpoint/2010/main" val="580808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err="1"/>
              <a:t>Other</a:t>
            </a:r>
            <a:r>
              <a:rPr lang="nl-BE" dirty="0"/>
              <a:t> </a:t>
            </a:r>
            <a:r>
              <a:rPr lang="nl-BE" dirty="0" err="1"/>
              <a:t>ways</a:t>
            </a:r>
            <a:r>
              <a:rPr lang="nl-BE" dirty="0"/>
              <a:t> of </a:t>
            </a:r>
            <a:r>
              <a:rPr lang="nl-BE" dirty="0" err="1"/>
              <a:t>responding</a:t>
            </a:r>
            <a:r>
              <a:rPr lang="nl-BE" dirty="0"/>
              <a:t>:</a:t>
            </a:r>
          </a:p>
          <a:p>
            <a:pPr lvl="1"/>
            <a:r>
              <a:rPr lang="nl-BE" dirty="0"/>
              <a:t>Make a </a:t>
            </a:r>
            <a:r>
              <a:rPr lang="nl-BE" sz="3900" b="1" dirty="0" err="1"/>
              <a:t>bubble</a:t>
            </a:r>
            <a:r>
              <a:rPr lang="nl-BE" sz="3900" b="1" dirty="0"/>
              <a:t> </a:t>
            </a:r>
            <a:r>
              <a:rPr lang="nl-BE" sz="3900" b="1" dirty="0" err="1"/>
              <a:t>network</a:t>
            </a:r>
            <a:r>
              <a:rPr lang="nl-BE" sz="3900" b="1" dirty="0"/>
              <a:t> </a:t>
            </a:r>
            <a:r>
              <a:rPr lang="nl-BE" sz="3900" b="1" dirty="0" err="1"/>
              <a:t>with</a:t>
            </a:r>
            <a:r>
              <a:rPr lang="nl-BE" sz="3900" b="1" dirty="0"/>
              <a:t> pictures</a:t>
            </a:r>
          </a:p>
          <a:p>
            <a:pPr lvl="1"/>
            <a:r>
              <a:rPr lang="nl-BE" dirty="0" err="1"/>
              <a:t>Create</a:t>
            </a:r>
            <a:r>
              <a:rPr lang="nl-BE" dirty="0"/>
              <a:t> a </a:t>
            </a:r>
            <a:r>
              <a:rPr lang="nl-BE" sz="3600" b="1" dirty="0"/>
              <a:t>Facebook</a:t>
            </a:r>
            <a:r>
              <a:rPr lang="nl-BE" dirty="0"/>
              <a:t> page </a:t>
            </a:r>
            <a:r>
              <a:rPr lang="nl-BE" dirty="0" err="1"/>
              <a:t>for</a:t>
            </a:r>
            <a:r>
              <a:rPr lang="nl-BE" dirty="0"/>
              <a:t> a </a:t>
            </a:r>
            <a:r>
              <a:rPr lang="nl-BE" dirty="0" err="1"/>
              <a:t>character</a:t>
            </a:r>
            <a:endParaRPr lang="nl-BE" dirty="0"/>
          </a:p>
          <a:p>
            <a:pPr lvl="1"/>
            <a:r>
              <a:rPr lang="nl-BE" dirty="0"/>
              <a:t>Take </a:t>
            </a:r>
            <a:r>
              <a:rPr lang="nl-BE" sz="3600" b="1" dirty="0"/>
              <a:t>Snapchat pictures </a:t>
            </a:r>
            <a:r>
              <a:rPr lang="nl-BE" dirty="0" err="1"/>
              <a:t>and</a:t>
            </a:r>
            <a:r>
              <a:rPr lang="nl-BE" dirty="0"/>
              <a:t> </a:t>
            </a:r>
            <a:r>
              <a:rPr lang="nl-BE" dirty="0" err="1"/>
              <a:t>captions</a:t>
            </a:r>
            <a:endParaRPr lang="nl-BE" dirty="0"/>
          </a:p>
          <a:p>
            <a:pPr lvl="1"/>
            <a:r>
              <a:rPr lang="nl-BE" dirty="0"/>
              <a:t>Take </a:t>
            </a:r>
            <a:r>
              <a:rPr lang="nl-BE" sz="3600" b="1" dirty="0"/>
              <a:t>selfies</a:t>
            </a:r>
            <a:r>
              <a:rPr lang="nl-BE" dirty="0"/>
              <a:t> - facial </a:t>
            </a:r>
            <a:r>
              <a:rPr lang="nl-BE" dirty="0" err="1"/>
              <a:t>expressions</a:t>
            </a:r>
            <a:r>
              <a:rPr lang="nl-BE" dirty="0"/>
              <a:t> / </a:t>
            </a:r>
            <a:r>
              <a:rPr lang="nl-BE" dirty="0" err="1"/>
              <a:t>tableaux</a:t>
            </a:r>
            <a:r>
              <a:rPr lang="nl-BE" dirty="0"/>
              <a:t> vivants</a:t>
            </a:r>
          </a:p>
          <a:p>
            <a:pPr lvl="1"/>
            <a:r>
              <a:rPr lang="nl-BE" dirty="0"/>
              <a:t>Design a </a:t>
            </a:r>
            <a:r>
              <a:rPr lang="nl-BE" sz="3600" b="1" dirty="0"/>
              <a:t>magazine (cover) </a:t>
            </a:r>
            <a:r>
              <a:rPr lang="nl-BE" dirty="0" err="1"/>
              <a:t>for</a:t>
            </a:r>
            <a:r>
              <a:rPr lang="nl-BE" dirty="0"/>
              <a:t> </a:t>
            </a:r>
            <a:r>
              <a:rPr lang="nl-BE" dirty="0" err="1"/>
              <a:t>your</a:t>
            </a:r>
            <a:r>
              <a:rPr lang="nl-BE" dirty="0"/>
              <a:t> story</a:t>
            </a:r>
          </a:p>
          <a:p>
            <a:pPr marL="355600" lvl="1" indent="0">
              <a:buNone/>
            </a:pPr>
            <a:endParaRPr lang="nl-BE" dirty="0"/>
          </a:p>
          <a:p>
            <a:pPr lvl="1"/>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662818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0" y="1152000"/>
            <a:ext cx="12483548" cy="4428000"/>
          </a:xfrm>
        </p:spPr>
        <p:txBody>
          <a:bodyPr>
            <a:normAutofit/>
          </a:bodyPr>
          <a:lstStyle/>
          <a:p>
            <a:r>
              <a:rPr lang="nl-BE" dirty="0" err="1"/>
              <a:t>Your</a:t>
            </a:r>
            <a:r>
              <a:rPr lang="nl-BE" dirty="0"/>
              <a:t> top-3 have </a:t>
            </a:r>
            <a:r>
              <a:rPr lang="nl-BE" dirty="0" err="1"/>
              <a:t>done</a:t>
            </a:r>
            <a:r>
              <a:rPr lang="nl-BE" dirty="0"/>
              <a:t>/</a:t>
            </a:r>
            <a:r>
              <a:rPr lang="nl-BE" dirty="0" err="1"/>
              <a:t>will</a:t>
            </a:r>
            <a:r>
              <a:rPr lang="nl-BE" dirty="0"/>
              <a:t> do - </a:t>
            </a:r>
            <a:r>
              <a:rPr lang="nl-BE" dirty="0" err="1"/>
              <a:t>compare</a:t>
            </a:r>
            <a:r>
              <a:rPr lang="nl-BE" dirty="0"/>
              <a:t> </a:t>
            </a:r>
            <a:r>
              <a:rPr lang="nl-BE" dirty="0" err="1"/>
              <a:t>your</a:t>
            </a:r>
            <a:r>
              <a:rPr lang="nl-BE" dirty="0"/>
              <a:t> </a:t>
            </a:r>
            <a:r>
              <a:rPr lang="nl-BE" dirty="0" err="1"/>
              <a:t>lists</a:t>
            </a:r>
            <a:r>
              <a:rPr lang="nl-BE" dirty="0"/>
              <a:t>?</a:t>
            </a:r>
          </a:p>
          <a:p>
            <a:pPr lvl="1"/>
            <a:r>
              <a:rPr lang="nl-BE" dirty="0" err="1"/>
              <a:t>send</a:t>
            </a:r>
            <a:r>
              <a:rPr lang="nl-BE" dirty="0"/>
              <a:t> a postcard			- draw a </a:t>
            </a:r>
            <a:r>
              <a:rPr lang="nl-BE" dirty="0" err="1"/>
              <a:t>character</a:t>
            </a:r>
            <a:r>
              <a:rPr lang="nl-BE" dirty="0"/>
              <a:t> / landscape</a:t>
            </a:r>
          </a:p>
          <a:p>
            <a:pPr lvl="1"/>
            <a:r>
              <a:rPr lang="nl-BE" dirty="0"/>
              <a:t>comic/storyboard			- ‘</a:t>
            </a:r>
            <a:r>
              <a:rPr lang="nl-BE" dirty="0" err="1"/>
              <a:t>cereal</a:t>
            </a:r>
            <a:r>
              <a:rPr lang="nl-BE" dirty="0"/>
              <a:t> box’ </a:t>
            </a:r>
            <a:r>
              <a:rPr lang="nl-BE" dirty="0" err="1"/>
              <a:t>book</a:t>
            </a:r>
            <a:r>
              <a:rPr lang="nl-BE" dirty="0"/>
              <a:t> report</a:t>
            </a:r>
          </a:p>
          <a:p>
            <a:pPr lvl="1"/>
            <a:r>
              <a:rPr lang="nl-BE" dirty="0"/>
              <a:t>‘</a:t>
            </a:r>
            <a:r>
              <a:rPr lang="nl-BE" dirty="0" err="1"/>
              <a:t>shoe</a:t>
            </a:r>
            <a:r>
              <a:rPr lang="nl-BE" dirty="0"/>
              <a:t> box scene’			- collage </a:t>
            </a:r>
            <a:r>
              <a:rPr lang="nl-BE" dirty="0" err="1"/>
              <a:t>and</a:t>
            </a:r>
            <a:r>
              <a:rPr lang="nl-BE" dirty="0"/>
              <a:t> </a:t>
            </a:r>
            <a:r>
              <a:rPr lang="nl-BE" dirty="0" err="1"/>
              <a:t>mood</a:t>
            </a:r>
            <a:r>
              <a:rPr lang="nl-BE" dirty="0"/>
              <a:t>-boards</a:t>
            </a:r>
          </a:p>
          <a:p>
            <a:pPr lvl="1"/>
            <a:r>
              <a:rPr lang="nl-BE" dirty="0"/>
              <a:t>story T-shirt				- matching </a:t>
            </a:r>
            <a:r>
              <a:rPr lang="nl-BE" dirty="0" err="1"/>
              <a:t>photograph</a:t>
            </a:r>
            <a:r>
              <a:rPr lang="nl-BE" dirty="0"/>
              <a:t>/film scene</a:t>
            </a:r>
          </a:p>
          <a:p>
            <a:pPr lvl="1"/>
            <a:r>
              <a:rPr lang="nl-BE" dirty="0"/>
              <a:t>film trailer				- </a:t>
            </a:r>
            <a:r>
              <a:rPr lang="nl-BE" dirty="0" err="1"/>
              <a:t>expressive</a:t>
            </a:r>
            <a:r>
              <a:rPr lang="nl-BE" dirty="0"/>
              <a:t> mode-drama/tableau/</a:t>
            </a:r>
            <a:r>
              <a:rPr lang="nl-BE" dirty="0" err="1"/>
              <a:t>puppets</a:t>
            </a:r>
            <a:endParaRPr lang="nl-BE" dirty="0"/>
          </a:p>
          <a:p>
            <a:pPr lvl="1"/>
            <a:r>
              <a:rPr lang="nl-BE" dirty="0" err="1"/>
              <a:t>Emoji</a:t>
            </a:r>
            <a:r>
              <a:rPr lang="nl-BE" dirty="0"/>
              <a:t> </a:t>
            </a:r>
            <a:r>
              <a:rPr lang="nl-BE" dirty="0" err="1"/>
              <a:t>chains</a:t>
            </a:r>
            <a:r>
              <a:rPr lang="nl-BE" dirty="0"/>
              <a:t>				- digital story cover</a:t>
            </a:r>
          </a:p>
          <a:p>
            <a:pPr lvl="1"/>
            <a:r>
              <a:rPr lang="nl-BE" dirty="0"/>
              <a:t>Facebook page			- Snapchat exchange</a:t>
            </a:r>
          </a:p>
          <a:p>
            <a:pPr lvl="1"/>
            <a:r>
              <a:rPr lang="nl-BE" dirty="0"/>
              <a:t>Selfies					- story magazine cover</a:t>
            </a:r>
          </a:p>
          <a:p>
            <a:pPr marL="355600" lvl="1" indent="0">
              <a:buNone/>
            </a:pPr>
            <a:endParaRPr lang="nl-BE" dirty="0"/>
          </a:p>
          <a:p>
            <a:pPr lvl="1"/>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521975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a:t>Content of responses</a:t>
            </a:r>
          </a:p>
          <a:p>
            <a:pPr lvl="1"/>
            <a:r>
              <a:rPr lang="nl-BE" sz="3600" b="1" dirty="0" err="1"/>
              <a:t>Descriptive</a:t>
            </a:r>
            <a:r>
              <a:rPr lang="nl-BE" dirty="0"/>
              <a:t> </a:t>
            </a:r>
            <a:r>
              <a:rPr lang="nl-BE" dirty="0" err="1"/>
              <a:t>and</a:t>
            </a:r>
            <a:r>
              <a:rPr lang="nl-BE" dirty="0"/>
              <a:t> </a:t>
            </a:r>
            <a:r>
              <a:rPr lang="nl-BE" sz="3600" b="1" dirty="0"/>
              <a:t>(</a:t>
            </a:r>
            <a:r>
              <a:rPr lang="nl-BE" sz="3600" b="1" dirty="0" err="1"/>
              <a:t>interpretative</a:t>
            </a:r>
            <a:r>
              <a:rPr lang="nl-BE" sz="3600" b="1" dirty="0"/>
              <a:t>)</a:t>
            </a:r>
            <a:r>
              <a:rPr lang="nl-BE" dirty="0"/>
              <a:t> (</a:t>
            </a:r>
            <a:r>
              <a:rPr lang="nl-BE" dirty="0" err="1"/>
              <a:t>narrative</a:t>
            </a:r>
            <a:r>
              <a:rPr lang="nl-BE" dirty="0"/>
              <a:t> </a:t>
            </a:r>
            <a:r>
              <a:rPr lang="nl-BE" dirty="0" err="1"/>
              <a:t>world</a:t>
            </a:r>
            <a:r>
              <a:rPr lang="nl-BE" dirty="0"/>
              <a:t>)</a:t>
            </a:r>
          </a:p>
          <a:p>
            <a:pPr lvl="2">
              <a:buFont typeface="Wingdings" panose="05000000000000000000" pitchFamily="2" charset="2"/>
              <a:buChar char="Ø"/>
            </a:pPr>
            <a:r>
              <a:rPr lang="nl-BE" dirty="0" err="1"/>
              <a:t>Describing</a:t>
            </a:r>
            <a:r>
              <a:rPr lang="nl-BE" dirty="0"/>
              <a:t> </a:t>
            </a:r>
            <a:r>
              <a:rPr lang="nl-BE" dirty="0" err="1"/>
              <a:t>and</a:t>
            </a:r>
            <a:r>
              <a:rPr lang="nl-BE" dirty="0"/>
              <a:t> </a:t>
            </a:r>
            <a:r>
              <a:rPr lang="nl-BE" dirty="0" err="1"/>
              <a:t>interpreting</a:t>
            </a:r>
            <a:r>
              <a:rPr lang="nl-BE" dirty="0"/>
              <a:t> setting, events </a:t>
            </a:r>
            <a:r>
              <a:rPr lang="nl-BE" dirty="0" err="1"/>
              <a:t>and</a:t>
            </a:r>
            <a:r>
              <a:rPr lang="nl-BE" dirty="0"/>
              <a:t> plot, </a:t>
            </a:r>
            <a:r>
              <a:rPr lang="nl-BE" dirty="0" err="1"/>
              <a:t>characters</a:t>
            </a:r>
            <a:r>
              <a:rPr lang="nl-BE" dirty="0"/>
              <a:t>, </a:t>
            </a:r>
            <a:r>
              <a:rPr lang="nl-BE" dirty="0" err="1"/>
              <a:t>theme</a:t>
            </a:r>
            <a:r>
              <a:rPr lang="nl-BE" dirty="0"/>
              <a:t>, …</a:t>
            </a:r>
          </a:p>
          <a:p>
            <a:pPr marL="723900" lvl="2" indent="0">
              <a:buNone/>
            </a:pPr>
            <a:endParaRPr lang="nl-BE" dirty="0"/>
          </a:p>
          <a:p>
            <a:pPr lvl="1"/>
            <a:r>
              <a:rPr lang="nl-BE" sz="3600" b="1" dirty="0" err="1"/>
              <a:t>Expressive</a:t>
            </a:r>
            <a:r>
              <a:rPr lang="nl-BE" sz="3600" b="1" dirty="0"/>
              <a:t> (</a:t>
            </a:r>
            <a:r>
              <a:rPr lang="nl-BE" sz="3600" b="1" dirty="0" err="1"/>
              <a:t>appreciative</a:t>
            </a:r>
            <a:r>
              <a:rPr lang="nl-BE" sz="3600" b="1" dirty="0"/>
              <a:t>) </a:t>
            </a:r>
            <a:r>
              <a:rPr lang="nl-BE" sz="2600" dirty="0" err="1"/>
              <a:t>and</a:t>
            </a:r>
            <a:r>
              <a:rPr lang="nl-BE" sz="2600" dirty="0"/>
              <a:t> </a:t>
            </a:r>
            <a:r>
              <a:rPr lang="nl-BE" dirty="0"/>
              <a:t> </a:t>
            </a:r>
            <a:r>
              <a:rPr lang="nl-BE" sz="3600" b="1" dirty="0" err="1"/>
              <a:t>affective</a:t>
            </a:r>
            <a:r>
              <a:rPr lang="nl-BE" sz="3600" b="1" dirty="0"/>
              <a:t> </a:t>
            </a:r>
            <a:r>
              <a:rPr lang="nl-BE" dirty="0"/>
              <a:t>(reader)</a:t>
            </a:r>
          </a:p>
          <a:p>
            <a:pPr lvl="2">
              <a:buFont typeface="Wingdings" panose="05000000000000000000" pitchFamily="2" charset="2"/>
              <a:buChar char="Ø"/>
            </a:pPr>
            <a:r>
              <a:rPr lang="nl-BE" sz="2800" dirty="0" err="1"/>
              <a:t>Expression</a:t>
            </a:r>
            <a:r>
              <a:rPr lang="nl-BE" sz="2800" dirty="0"/>
              <a:t> of </a:t>
            </a:r>
            <a:r>
              <a:rPr lang="nl-BE" sz="2800" dirty="0" err="1"/>
              <a:t>reader’s</a:t>
            </a:r>
            <a:r>
              <a:rPr lang="nl-BE" sz="2800" dirty="0"/>
              <a:t> </a:t>
            </a:r>
            <a:r>
              <a:rPr lang="nl-BE" sz="2800" dirty="0" err="1"/>
              <a:t>emotions</a:t>
            </a:r>
            <a:endParaRPr lang="nl-BE" sz="2800" dirty="0"/>
          </a:p>
          <a:p>
            <a:pPr lvl="2">
              <a:buFont typeface="Wingdings" panose="05000000000000000000" pitchFamily="2" charset="2"/>
              <a:buChar char="Ø"/>
            </a:pPr>
            <a:r>
              <a:rPr lang="nl-BE" sz="2800" dirty="0" err="1"/>
              <a:t>Expression</a:t>
            </a:r>
            <a:r>
              <a:rPr lang="nl-BE" sz="2800" dirty="0"/>
              <a:t> of </a:t>
            </a:r>
            <a:r>
              <a:rPr lang="nl-BE" sz="2800" dirty="0" err="1"/>
              <a:t>appreciation</a:t>
            </a:r>
            <a:endParaRPr lang="nl-BE" sz="2800" dirty="0"/>
          </a:p>
          <a:p>
            <a:pPr lvl="2">
              <a:buFont typeface="Wingdings" panose="05000000000000000000" pitchFamily="2" charset="2"/>
              <a:buChar char="Ø"/>
            </a:pPr>
            <a:r>
              <a:rPr lang="nl-BE" sz="2800" dirty="0" err="1"/>
              <a:t>Expression</a:t>
            </a:r>
            <a:r>
              <a:rPr lang="nl-BE" sz="2800" dirty="0"/>
              <a:t> of ‘</a:t>
            </a:r>
            <a:r>
              <a:rPr lang="nl-BE" sz="2800" dirty="0" err="1"/>
              <a:t>otherness</a:t>
            </a:r>
            <a:r>
              <a:rPr lang="nl-BE" sz="2800" dirty="0"/>
              <a:t>’ (personal </a:t>
            </a:r>
            <a:r>
              <a:rPr lang="nl-BE" sz="2800" dirty="0" err="1"/>
              <a:t>situation</a:t>
            </a:r>
            <a:r>
              <a:rPr lang="nl-BE" sz="2800" dirty="0"/>
              <a:t> – </a:t>
            </a:r>
            <a:r>
              <a:rPr lang="nl-BE" sz="2800" dirty="0" err="1"/>
              <a:t>fictional</a:t>
            </a:r>
            <a:r>
              <a:rPr lang="nl-BE" sz="2800" dirty="0"/>
              <a:t> </a:t>
            </a:r>
            <a:r>
              <a:rPr lang="nl-BE" sz="2800" dirty="0" err="1"/>
              <a:t>world</a:t>
            </a:r>
            <a:r>
              <a:rPr lang="nl-BE" sz="2800" dirty="0"/>
              <a:t>) / </a:t>
            </a:r>
            <a:r>
              <a:rPr lang="nl-BE" sz="2800" dirty="0" err="1"/>
              <a:t>intercultural</a:t>
            </a:r>
            <a:r>
              <a:rPr lang="nl-BE" sz="2800" dirty="0"/>
              <a:t> </a:t>
            </a:r>
            <a:r>
              <a:rPr lang="nl-BE" sz="2800" dirty="0" err="1"/>
              <a:t>learning</a:t>
            </a:r>
            <a:endParaRPr lang="nl-BE" sz="2800" dirty="0"/>
          </a:p>
          <a:p>
            <a:pPr lvl="1"/>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348624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a:t>Possible</a:t>
            </a:r>
            <a:r>
              <a:rPr lang="nl-BE" dirty="0"/>
              <a:t> </a:t>
            </a:r>
            <a:r>
              <a:rPr lang="nl-BE" b="1" dirty="0" err="1">
                <a:highlight>
                  <a:srgbClr val="00FF00"/>
                </a:highlight>
              </a:rPr>
              <a:t>positive</a:t>
            </a:r>
            <a:r>
              <a:rPr lang="nl-BE" b="1" dirty="0">
                <a:highlight>
                  <a:srgbClr val="00FF00"/>
                </a:highlight>
              </a:rPr>
              <a:t> </a:t>
            </a:r>
            <a:r>
              <a:rPr lang="nl-BE" b="1" dirty="0" err="1">
                <a:highlight>
                  <a:srgbClr val="00FF00"/>
                </a:highlight>
              </a:rPr>
              <a:t>effects</a:t>
            </a:r>
            <a:r>
              <a:rPr lang="nl-BE" b="1" dirty="0">
                <a:highlight>
                  <a:srgbClr val="00FF00"/>
                </a:highlight>
              </a:rPr>
              <a:t> </a:t>
            </a:r>
            <a:r>
              <a:rPr lang="nl-BE" b="1" dirty="0"/>
              <a:t>of </a:t>
            </a:r>
            <a:r>
              <a:rPr lang="nl-BE" b="1" dirty="0" err="1"/>
              <a:t>visual</a:t>
            </a:r>
            <a:r>
              <a:rPr lang="nl-BE" b="1" dirty="0"/>
              <a:t> responses</a:t>
            </a:r>
            <a:r>
              <a:rPr lang="nl-BE" dirty="0"/>
              <a:t>:</a:t>
            </a:r>
          </a:p>
          <a:p>
            <a:pPr lvl="1"/>
            <a:r>
              <a:rPr lang="nl-BE" sz="3200" dirty="0"/>
              <a:t>‘</a:t>
            </a:r>
            <a:r>
              <a:rPr lang="nl-BE" sz="3200" b="1" dirty="0" err="1"/>
              <a:t>Lowers</a:t>
            </a:r>
            <a:r>
              <a:rPr lang="nl-BE" sz="3200" b="1" dirty="0"/>
              <a:t> </a:t>
            </a:r>
            <a:r>
              <a:rPr lang="nl-BE" sz="3200" b="1" dirty="0" err="1"/>
              <a:t>the</a:t>
            </a:r>
            <a:r>
              <a:rPr lang="nl-BE" sz="3200" b="1" dirty="0"/>
              <a:t> </a:t>
            </a:r>
            <a:r>
              <a:rPr lang="nl-BE" sz="3200" b="1" dirty="0" err="1"/>
              <a:t>threshold</a:t>
            </a:r>
            <a:r>
              <a:rPr lang="nl-BE" sz="3200" dirty="0"/>
              <a:t>’ of respons </a:t>
            </a:r>
            <a:r>
              <a:rPr lang="nl-BE" sz="3200" dirty="0" err="1"/>
              <a:t>and</a:t>
            </a:r>
            <a:r>
              <a:rPr lang="nl-BE" sz="3200" dirty="0"/>
              <a:t> </a:t>
            </a:r>
            <a:r>
              <a:rPr lang="nl-BE" sz="3200" b="1" dirty="0" err="1"/>
              <a:t>involves</a:t>
            </a:r>
            <a:r>
              <a:rPr lang="nl-BE" sz="3200" dirty="0"/>
              <a:t> </a:t>
            </a:r>
            <a:r>
              <a:rPr lang="nl-BE" sz="3200" dirty="0" err="1"/>
              <a:t>the</a:t>
            </a:r>
            <a:r>
              <a:rPr lang="nl-BE" sz="3200" dirty="0"/>
              <a:t> readers;</a:t>
            </a:r>
          </a:p>
          <a:p>
            <a:pPr lvl="1"/>
            <a:r>
              <a:rPr lang="nl-BE" sz="3200" dirty="0" err="1"/>
              <a:t>Caters</a:t>
            </a:r>
            <a:r>
              <a:rPr lang="nl-BE" sz="3200" dirty="0"/>
              <a:t> </a:t>
            </a:r>
            <a:r>
              <a:rPr lang="nl-BE" sz="3200" dirty="0" err="1"/>
              <a:t>for</a:t>
            </a:r>
            <a:r>
              <a:rPr lang="nl-BE" sz="3200" dirty="0"/>
              <a:t> </a:t>
            </a:r>
            <a:r>
              <a:rPr lang="nl-BE" sz="3200" b="1" dirty="0"/>
              <a:t>different </a:t>
            </a:r>
            <a:r>
              <a:rPr lang="nl-BE" sz="3200" b="1" dirty="0" err="1"/>
              <a:t>ways</a:t>
            </a:r>
            <a:r>
              <a:rPr lang="nl-BE" sz="3200" b="1" dirty="0"/>
              <a:t> of </a:t>
            </a:r>
            <a:r>
              <a:rPr lang="nl-BE" sz="3200" b="1" dirty="0" err="1"/>
              <a:t>reacting</a:t>
            </a:r>
            <a:r>
              <a:rPr lang="nl-BE" sz="3200" b="1" dirty="0"/>
              <a:t> </a:t>
            </a:r>
            <a:r>
              <a:rPr lang="nl-BE" sz="3200" dirty="0" err="1"/>
              <a:t>and</a:t>
            </a:r>
            <a:r>
              <a:rPr lang="nl-BE" sz="3200" dirty="0"/>
              <a:t> </a:t>
            </a:r>
            <a:r>
              <a:rPr lang="nl-BE" sz="3200" b="1" dirty="0" err="1"/>
              <a:t>learning</a:t>
            </a:r>
            <a:r>
              <a:rPr lang="nl-BE" sz="3200" dirty="0"/>
              <a:t>;</a:t>
            </a:r>
          </a:p>
          <a:p>
            <a:pPr lvl="1"/>
            <a:r>
              <a:rPr lang="nl-BE" sz="3200" dirty="0" err="1"/>
              <a:t>Can</a:t>
            </a:r>
            <a:r>
              <a:rPr lang="nl-BE" sz="3200" dirty="0"/>
              <a:t> </a:t>
            </a:r>
            <a:r>
              <a:rPr lang="nl-BE" sz="3200" dirty="0" err="1"/>
              <a:t>work</a:t>
            </a:r>
            <a:r>
              <a:rPr lang="nl-BE" sz="3200" dirty="0"/>
              <a:t> </a:t>
            </a:r>
            <a:r>
              <a:rPr lang="nl-BE" sz="3200" dirty="0" err="1"/>
              <a:t>for</a:t>
            </a:r>
            <a:r>
              <a:rPr lang="nl-BE" sz="3200" dirty="0"/>
              <a:t> </a:t>
            </a:r>
            <a:r>
              <a:rPr lang="nl-BE" sz="3200" b="1" dirty="0" err="1"/>
              <a:t>all</a:t>
            </a:r>
            <a:r>
              <a:rPr lang="nl-BE" sz="3200" b="1" dirty="0"/>
              <a:t> </a:t>
            </a:r>
            <a:r>
              <a:rPr lang="nl-BE" sz="3200" b="1" dirty="0" err="1"/>
              <a:t>age</a:t>
            </a:r>
            <a:r>
              <a:rPr lang="nl-BE" sz="3200" b="1" dirty="0"/>
              <a:t> </a:t>
            </a:r>
            <a:r>
              <a:rPr lang="nl-BE" sz="3200" b="1" dirty="0" err="1"/>
              <a:t>groups</a:t>
            </a:r>
            <a:r>
              <a:rPr lang="nl-BE" sz="3200" b="1" dirty="0"/>
              <a:t> </a:t>
            </a:r>
            <a:r>
              <a:rPr lang="nl-BE" sz="3200" dirty="0"/>
              <a:t>(</a:t>
            </a:r>
            <a:r>
              <a:rPr lang="nl-BE" sz="3200" dirty="0" err="1"/>
              <a:t>depending</a:t>
            </a:r>
            <a:r>
              <a:rPr lang="nl-BE" sz="3200" dirty="0"/>
              <a:t> on </a:t>
            </a:r>
            <a:r>
              <a:rPr lang="nl-BE" sz="3200" dirty="0" err="1"/>
              <a:t>visual</a:t>
            </a:r>
            <a:r>
              <a:rPr lang="nl-BE" sz="3200" dirty="0"/>
              <a:t> </a:t>
            </a:r>
            <a:r>
              <a:rPr lang="nl-BE" sz="3200" dirty="0" err="1"/>
              <a:t>reaction</a:t>
            </a:r>
            <a:r>
              <a:rPr lang="nl-BE" sz="3200" dirty="0"/>
              <a:t>);</a:t>
            </a:r>
          </a:p>
          <a:p>
            <a:pPr lvl="1"/>
            <a:r>
              <a:rPr lang="nl-BE" sz="3200" b="1" dirty="0" err="1"/>
              <a:t>Postpones</a:t>
            </a:r>
            <a:r>
              <a:rPr lang="nl-BE" sz="3200" dirty="0"/>
              <a:t> ‘</a:t>
            </a:r>
            <a:r>
              <a:rPr lang="nl-BE" sz="3200" dirty="0" err="1"/>
              <a:t>verbal</a:t>
            </a:r>
            <a:r>
              <a:rPr lang="nl-BE" sz="3200" dirty="0"/>
              <a:t>’ </a:t>
            </a:r>
            <a:r>
              <a:rPr lang="nl-BE" sz="3200" dirty="0" err="1"/>
              <a:t>and</a:t>
            </a:r>
            <a:r>
              <a:rPr lang="nl-BE" sz="3200" dirty="0"/>
              <a:t> more explicit </a:t>
            </a:r>
            <a:r>
              <a:rPr lang="nl-BE" sz="3200" dirty="0" err="1"/>
              <a:t>interpretation</a:t>
            </a:r>
            <a:r>
              <a:rPr lang="nl-BE" sz="3200" dirty="0"/>
              <a:t> (dancing </a:t>
            </a:r>
            <a:r>
              <a:rPr lang="nl-BE" sz="3200" dirty="0" err="1"/>
              <a:t>with</a:t>
            </a:r>
            <a:r>
              <a:rPr lang="nl-BE" sz="3200" dirty="0"/>
              <a:t> images);</a:t>
            </a:r>
          </a:p>
          <a:p>
            <a:pPr lvl="1"/>
            <a:r>
              <a:rPr lang="nl-BE" sz="3200" dirty="0" err="1"/>
              <a:t>Allows</a:t>
            </a:r>
            <a:r>
              <a:rPr lang="nl-BE" sz="3200" dirty="0"/>
              <a:t> </a:t>
            </a:r>
            <a:r>
              <a:rPr lang="nl-BE" sz="3200" dirty="0" err="1"/>
              <a:t>for</a:t>
            </a:r>
            <a:r>
              <a:rPr lang="nl-BE" sz="3200" dirty="0"/>
              <a:t> </a:t>
            </a:r>
            <a:r>
              <a:rPr lang="nl-BE" sz="3200" b="1" dirty="0"/>
              <a:t>direct </a:t>
            </a:r>
            <a:r>
              <a:rPr lang="nl-BE" sz="3200" b="1" dirty="0" err="1"/>
              <a:t>comparison</a:t>
            </a:r>
            <a:r>
              <a:rPr lang="nl-BE" sz="3200" b="1" dirty="0"/>
              <a:t> </a:t>
            </a:r>
            <a:r>
              <a:rPr lang="nl-BE" sz="3200" dirty="0" err="1"/>
              <a:t>and</a:t>
            </a:r>
            <a:r>
              <a:rPr lang="nl-BE" sz="3200" dirty="0"/>
              <a:t> </a:t>
            </a:r>
            <a:r>
              <a:rPr lang="nl-BE" sz="3200" dirty="0" err="1"/>
              <a:t>confrontation</a:t>
            </a:r>
            <a:r>
              <a:rPr lang="nl-BE" sz="3200" dirty="0"/>
              <a:t> </a:t>
            </a:r>
            <a:r>
              <a:rPr lang="nl-BE" sz="3200" dirty="0" err="1"/>
              <a:t>with</a:t>
            </a:r>
            <a:r>
              <a:rPr lang="nl-BE" sz="3200" dirty="0"/>
              <a:t> </a:t>
            </a:r>
            <a:r>
              <a:rPr lang="nl-BE" sz="3200" dirty="0" err="1"/>
              <a:t>other</a:t>
            </a:r>
            <a:r>
              <a:rPr lang="nl-BE" sz="3200" dirty="0"/>
              <a:t> images;</a:t>
            </a:r>
          </a:p>
          <a:p>
            <a:pPr lvl="1"/>
            <a:r>
              <a:rPr lang="nl-BE" sz="3200" dirty="0" err="1"/>
              <a:t>Allows</a:t>
            </a:r>
            <a:r>
              <a:rPr lang="nl-BE" sz="3200" dirty="0"/>
              <a:t> </a:t>
            </a:r>
            <a:r>
              <a:rPr lang="nl-BE" sz="3200" dirty="0" err="1"/>
              <a:t>for</a:t>
            </a:r>
            <a:r>
              <a:rPr lang="nl-BE" sz="3200" dirty="0"/>
              <a:t> </a:t>
            </a:r>
            <a:r>
              <a:rPr lang="nl-BE" sz="3200" b="1" dirty="0" err="1"/>
              <a:t>intercultural</a:t>
            </a:r>
            <a:r>
              <a:rPr lang="nl-BE" sz="3200" dirty="0"/>
              <a:t> / </a:t>
            </a:r>
            <a:r>
              <a:rPr lang="nl-BE" sz="3200" b="1" dirty="0" err="1"/>
              <a:t>diversity-aware</a:t>
            </a:r>
            <a:r>
              <a:rPr lang="nl-BE" sz="3200" dirty="0"/>
              <a:t> </a:t>
            </a:r>
            <a:r>
              <a:rPr lang="nl-BE" sz="3200" dirty="0" err="1"/>
              <a:t>learning</a:t>
            </a:r>
            <a:r>
              <a:rPr lang="nl-BE" sz="3200" dirty="0"/>
              <a:t>.</a:t>
            </a:r>
          </a:p>
          <a:p>
            <a:pPr lvl="1"/>
            <a:endParaRPr lang="nl-BE" dirty="0"/>
          </a:p>
          <a:p>
            <a:pPr lvl="1"/>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984934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b="1" dirty="0">
                <a:highlight>
                  <a:srgbClr val="FFFF00"/>
                </a:highlight>
              </a:rPr>
              <a:t>Mind out </a:t>
            </a:r>
            <a:r>
              <a:rPr lang="nl-BE" b="1" dirty="0" err="1">
                <a:highlight>
                  <a:srgbClr val="FFFF00"/>
                </a:highlight>
              </a:rPr>
              <a:t>for</a:t>
            </a:r>
            <a:r>
              <a:rPr lang="nl-BE" dirty="0"/>
              <a:t>:</a:t>
            </a:r>
          </a:p>
          <a:p>
            <a:pPr lvl="1"/>
            <a:r>
              <a:rPr lang="nl-BE" sz="3200" dirty="0" err="1"/>
              <a:t>You</a:t>
            </a:r>
            <a:r>
              <a:rPr lang="nl-BE" sz="3200" dirty="0"/>
              <a:t> </a:t>
            </a:r>
            <a:r>
              <a:rPr lang="nl-BE" sz="3200" b="1" dirty="0" err="1"/>
              <a:t>needn’t</a:t>
            </a:r>
            <a:r>
              <a:rPr lang="nl-BE" sz="3200" dirty="0"/>
              <a:t> </a:t>
            </a:r>
            <a:r>
              <a:rPr lang="nl-BE" sz="3200" dirty="0" err="1"/>
              <a:t>use</a:t>
            </a:r>
            <a:r>
              <a:rPr lang="nl-BE" sz="3200" dirty="0"/>
              <a:t> a </a:t>
            </a:r>
            <a:r>
              <a:rPr lang="nl-BE" sz="3200" dirty="0" err="1"/>
              <a:t>visual</a:t>
            </a:r>
            <a:r>
              <a:rPr lang="nl-BE" sz="3200" dirty="0"/>
              <a:t> response-(‘means’, </a:t>
            </a:r>
            <a:r>
              <a:rPr lang="nl-BE" sz="3200" dirty="0" err="1"/>
              <a:t>not</a:t>
            </a:r>
            <a:r>
              <a:rPr lang="nl-BE" sz="3200" dirty="0"/>
              <a:t> ‘end’</a:t>
            </a:r>
            <a:r>
              <a:rPr lang="nl-BE" sz="3200" dirty="0">
                <a:sym typeface="Wingdings" panose="05000000000000000000" pitchFamily="2" charset="2"/>
              </a:rPr>
              <a:t>)!</a:t>
            </a:r>
            <a:endParaRPr lang="nl-BE" sz="3200" dirty="0"/>
          </a:p>
          <a:p>
            <a:pPr lvl="1"/>
            <a:r>
              <a:rPr lang="nl-BE" sz="3200" dirty="0" err="1"/>
              <a:t>Some</a:t>
            </a:r>
            <a:r>
              <a:rPr lang="nl-BE" sz="3200" dirty="0"/>
              <a:t> </a:t>
            </a:r>
            <a:r>
              <a:rPr lang="nl-BE" sz="3200" dirty="0" err="1"/>
              <a:t>visual</a:t>
            </a:r>
            <a:r>
              <a:rPr lang="nl-BE" sz="3200" dirty="0"/>
              <a:t> responses </a:t>
            </a:r>
            <a:r>
              <a:rPr lang="nl-BE" sz="3200" dirty="0" err="1"/>
              <a:t>can</a:t>
            </a:r>
            <a:r>
              <a:rPr lang="nl-BE" sz="3200" dirty="0"/>
              <a:t> </a:t>
            </a:r>
            <a:r>
              <a:rPr lang="nl-BE" sz="3200" dirty="0" err="1"/>
              <a:t>be</a:t>
            </a:r>
            <a:r>
              <a:rPr lang="nl-BE" sz="3200" dirty="0"/>
              <a:t> </a:t>
            </a:r>
            <a:r>
              <a:rPr lang="nl-BE" sz="3200" dirty="0" err="1"/>
              <a:t>very</a:t>
            </a:r>
            <a:r>
              <a:rPr lang="nl-BE" sz="3200" dirty="0"/>
              <a:t> </a:t>
            </a:r>
            <a:r>
              <a:rPr lang="nl-BE" sz="3200" b="1" dirty="0"/>
              <a:t>time-</a:t>
            </a:r>
            <a:r>
              <a:rPr lang="nl-BE" sz="3200" b="1" dirty="0" err="1"/>
              <a:t>consuming</a:t>
            </a:r>
            <a:r>
              <a:rPr lang="nl-BE" sz="3200" b="1" dirty="0"/>
              <a:t> </a:t>
            </a:r>
            <a:r>
              <a:rPr lang="nl-BE" sz="3200" dirty="0"/>
              <a:t>(</a:t>
            </a:r>
            <a:r>
              <a:rPr lang="nl-BE" sz="3200" dirty="0" err="1"/>
              <a:t>and</a:t>
            </a:r>
            <a:r>
              <a:rPr lang="nl-BE" sz="3200" dirty="0"/>
              <a:t> </a:t>
            </a:r>
            <a:r>
              <a:rPr lang="nl-BE" sz="3200" dirty="0" err="1"/>
              <a:t>they</a:t>
            </a:r>
            <a:r>
              <a:rPr lang="nl-BE" sz="3200" dirty="0"/>
              <a:t> are </a:t>
            </a:r>
            <a:r>
              <a:rPr lang="nl-BE" sz="3200" dirty="0" err="1"/>
              <a:t>not</a:t>
            </a:r>
            <a:r>
              <a:rPr lang="nl-BE" sz="3200" dirty="0"/>
              <a:t> </a:t>
            </a:r>
            <a:r>
              <a:rPr lang="nl-BE" sz="3200" dirty="0" err="1"/>
              <a:t>really</a:t>
            </a:r>
            <a:r>
              <a:rPr lang="nl-BE" sz="3200" dirty="0"/>
              <a:t> </a:t>
            </a:r>
            <a:r>
              <a:rPr lang="nl-BE" sz="3200" dirty="0" err="1"/>
              <a:t>language</a:t>
            </a:r>
            <a:r>
              <a:rPr lang="nl-BE" sz="3200" dirty="0"/>
              <a:t> </a:t>
            </a:r>
            <a:r>
              <a:rPr lang="nl-BE" sz="3200" dirty="0" err="1"/>
              <a:t>focused</a:t>
            </a:r>
            <a:r>
              <a:rPr lang="nl-BE" sz="3200" dirty="0"/>
              <a:t>)</a:t>
            </a:r>
            <a:r>
              <a:rPr lang="nl-BE" sz="3200" b="1" dirty="0"/>
              <a:t>.</a:t>
            </a:r>
            <a:endParaRPr lang="nl-BE" sz="3200" dirty="0"/>
          </a:p>
          <a:p>
            <a:pPr lvl="1"/>
            <a:r>
              <a:rPr lang="nl-BE" sz="3200" dirty="0"/>
              <a:t>The short-cut </a:t>
            </a:r>
            <a:r>
              <a:rPr lang="nl-BE" sz="3200" dirty="0" err="1"/>
              <a:t>from</a:t>
            </a:r>
            <a:r>
              <a:rPr lang="nl-BE" sz="3200" dirty="0"/>
              <a:t> </a:t>
            </a:r>
            <a:r>
              <a:rPr lang="nl-BE" sz="3200" dirty="0" err="1"/>
              <a:t>visual</a:t>
            </a:r>
            <a:r>
              <a:rPr lang="nl-BE" sz="3200" dirty="0"/>
              <a:t> </a:t>
            </a:r>
            <a:r>
              <a:rPr lang="nl-BE" sz="3200" dirty="0" err="1"/>
              <a:t>reaction</a:t>
            </a:r>
            <a:r>
              <a:rPr lang="nl-BE" sz="3200" dirty="0"/>
              <a:t> </a:t>
            </a:r>
            <a:r>
              <a:rPr lang="nl-BE" sz="3200" dirty="0" err="1"/>
              <a:t>to</a:t>
            </a:r>
            <a:r>
              <a:rPr lang="nl-BE" sz="3200" dirty="0"/>
              <a:t> </a:t>
            </a:r>
            <a:r>
              <a:rPr lang="nl-BE" sz="3200" dirty="0" err="1"/>
              <a:t>language</a:t>
            </a:r>
            <a:r>
              <a:rPr lang="nl-BE" sz="3200" dirty="0"/>
              <a:t> </a:t>
            </a:r>
            <a:r>
              <a:rPr lang="nl-BE" sz="3200" dirty="0" err="1"/>
              <a:t>production</a:t>
            </a:r>
            <a:r>
              <a:rPr lang="nl-BE" sz="3200" dirty="0"/>
              <a:t> </a:t>
            </a:r>
            <a:r>
              <a:rPr lang="nl-BE" sz="3200" dirty="0" err="1"/>
              <a:t>may</a:t>
            </a:r>
            <a:r>
              <a:rPr lang="nl-BE" sz="3200" dirty="0"/>
              <a:t> </a:t>
            </a:r>
            <a:r>
              <a:rPr lang="nl-BE" sz="3200" dirty="0" err="1"/>
              <a:t>result</a:t>
            </a:r>
            <a:r>
              <a:rPr lang="nl-BE" sz="3200" dirty="0"/>
              <a:t> in </a:t>
            </a:r>
            <a:r>
              <a:rPr lang="nl-BE" sz="3200" b="1" dirty="0" err="1"/>
              <a:t>limited</a:t>
            </a:r>
            <a:r>
              <a:rPr lang="nl-BE" sz="3200" b="1" dirty="0"/>
              <a:t> time </a:t>
            </a:r>
            <a:r>
              <a:rPr lang="nl-BE" sz="3200" b="1" dirty="0" err="1"/>
              <a:t>for</a:t>
            </a:r>
            <a:r>
              <a:rPr lang="nl-BE" sz="3200" b="1" dirty="0"/>
              <a:t> </a:t>
            </a:r>
            <a:r>
              <a:rPr lang="nl-BE" sz="3200" b="1" dirty="0" err="1"/>
              <a:t>the</a:t>
            </a:r>
            <a:r>
              <a:rPr lang="nl-BE" sz="3200" b="1" dirty="0"/>
              <a:t> reading </a:t>
            </a:r>
            <a:r>
              <a:rPr lang="nl-BE" sz="3200" dirty="0" err="1"/>
              <a:t>experience</a:t>
            </a:r>
            <a:r>
              <a:rPr lang="nl-BE" sz="3200" dirty="0"/>
              <a:t>.</a:t>
            </a:r>
          </a:p>
          <a:p>
            <a:pPr lvl="1"/>
            <a:r>
              <a:rPr lang="nl-BE" sz="3200" dirty="0"/>
              <a:t>The (personal) </a:t>
            </a:r>
            <a:r>
              <a:rPr lang="nl-BE" sz="3200" dirty="0" err="1"/>
              <a:t>visual</a:t>
            </a:r>
            <a:r>
              <a:rPr lang="nl-BE" sz="3200" dirty="0"/>
              <a:t> </a:t>
            </a:r>
            <a:r>
              <a:rPr lang="nl-BE" sz="3200" dirty="0" err="1"/>
              <a:t>reactions</a:t>
            </a:r>
            <a:r>
              <a:rPr lang="nl-BE" sz="3200" dirty="0"/>
              <a:t> </a:t>
            </a:r>
            <a:r>
              <a:rPr lang="nl-BE" sz="3200" dirty="0" err="1"/>
              <a:t>may</a:t>
            </a:r>
            <a:r>
              <a:rPr lang="nl-BE" sz="3200" dirty="0"/>
              <a:t> </a:t>
            </a:r>
            <a:r>
              <a:rPr lang="nl-BE" sz="3200" dirty="0" err="1"/>
              <a:t>cause</a:t>
            </a:r>
            <a:r>
              <a:rPr lang="nl-BE" sz="3200" dirty="0"/>
              <a:t> </a:t>
            </a:r>
            <a:r>
              <a:rPr lang="nl-BE" sz="3200" b="1" dirty="0" err="1"/>
              <a:t>interference</a:t>
            </a:r>
            <a:r>
              <a:rPr lang="nl-BE" sz="3200" dirty="0"/>
              <a:t> </a:t>
            </a:r>
            <a:r>
              <a:rPr lang="nl-BE" sz="3200" dirty="0" err="1"/>
              <a:t>with</a:t>
            </a:r>
            <a:r>
              <a:rPr lang="nl-BE" sz="3200" dirty="0"/>
              <a:t> </a:t>
            </a:r>
            <a:r>
              <a:rPr lang="nl-BE" sz="3200" b="1" dirty="0" err="1"/>
              <a:t>quality</a:t>
            </a:r>
            <a:r>
              <a:rPr lang="nl-BE" sz="3200" b="1" dirty="0"/>
              <a:t> </a:t>
            </a:r>
            <a:r>
              <a:rPr lang="nl-BE" sz="3200" b="1" dirty="0" err="1"/>
              <a:t>interpretations</a:t>
            </a:r>
            <a:r>
              <a:rPr lang="nl-BE" sz="3200" b="1" dirty="0"/>
              <a:t> </a:t>
            </a:r>
            <a:r>
              <a:rPr lang="nl-BE" sz="3200" dirty="0"/>
              <a:t>of </a:t>
            </a:r>
            <a:r>
              <a:rPr lang="nl-BE" sz="3200" dirty="0" err="1"/>
              <a:t>the</a:t>
            </a:r>
            <a:r>
              <a:rPr lang="nl-BE" sz="3200" dirty="0"/>
              <a:t> </a:t>
            </a:r>
            <a:r>
              <a:rPr lang="nl-BE" sz="3200" dirty="0" err="1"/>
              <a:t>narrative</a:t>
            </a:r>
            <a:r>
              <a:rPr lang="nl-BE" sz="3200" dirty="0"/>
              <a:t>.</a:t>
            </a: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835880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dirty="0" err="1"/>
              <a:t>However</a:t>
            </a:r>
            <a:r>
              <a:rPr lang="nl-BE" dirty="0"/>
              <a:t>, </a:t>
            </a:r>
            <a:r>
              <a:rPr lang="nl-BE" dirty="0" err="1"/>
              <a:t>from</a:t>
            </a:r>
            <a:r>
              <a:rPr lang="nl-BE" dirty="0"/>
              <a:t> a TEFL point of view: </a:t>
            </a:r>
          </a:p>
          <a:p>
            <a:pPr marL="0" indent="0">
              <a:buNone/>
            </a:pPr>
            <a:r>
              <a:rPr lang="nl-BE" dirty="0"/>
              <a:t>	</a:t>
            </a:r>
          </a:p>
          <a:p>
            <a:pPr marL="0" indent="0">
              <a:buNone/>
            </a:pPr>
            <a:r>
              <a:rPr lang="nl-BE" dirty="0"/>
              <a:t>	The </a:t>
            </a:r>
            <a:r>
              <a:rPr lang="nl-BE" dirty="0" err="1"/>
              <a:t>learners</a:t>
            </a:r>
            <a:r>
              <a:rPr lang="nl-BE" dirty="0"/>
              <a:t> have </a:t>
            </a:r>
            <a:r>
              <a:rPr lang="nl-BE" dirty="0" err="1"/>
              <a:t>just</a:t>
            </a:r>
            <a:r>
              <a:rPr lang="nl-BE" dirty="0"/>
              <a:t> </a:t>
            </a:r>
            <a:r>
              <a:rPr lang="nl-BE" dirty="0" err="1"/>
              <a:t>created</a:t>
            </a:r>
            <a:r>
              <a:rPr lang="nl-BE" dirty="0"/>
              <a:t> </a:t>
            </a:r>
            <a:r>
              <a:rPr lang="nl-BE" sz="3600" b="1" dirty="0" err="1"/>
              <a:t>their</a:t>
            </a:r>
            <a:r>
              <a:rPr lang="nl-BE" sz="3600" b="1" dirty="0"/>
              <a:t> personal prop </a:t>
            </a:r>
            <a:r>
              <a:rPr lang="nl-BE" dirty="0" err="1"/>
              <a:t>for</a:t>
            </a:r>
            <a:r>
              <a:rPr lang="nl-BE" dirty="0"/>
              <a:t> 	</a:t>
            </a:r>
            <a:r>
              <a:rPr lang="nl-BE" sz="3600" b="1" dirty="0" err="1"/>
              <a:t>speaking</a:t>
            </a:r>
            <a:r>
              <a:rPr lang="nl-BE" sz="3600" b="1" dirty="0"/>
              <a:t> </a:t>
            </a:r>
            <a:r>
              <a:rPr lang="nl-BE" sz="3600" dirty="0"/>
              <a:t>or </a:t>
            </a:r>
            <a:r>
              <a:rPr lang="nl-BE" sz="3600" b="1" dirty="0" err="1"/>
              <a:t>writing</a:t>
            </a:r>
            <a:r>
              <a:rPr lang="nl-BE" sz="3600" b="1" dirty="0"/>
              <a:t> </a:t>
            </a:r>
            <a:r>
              <a:rPr lang="nl-BE" sz="2400" dirty="0"/>
              <a:t>(TEFL)</a:t>
            </a:r>
            <a:endParaRPr lang="nl-BE" sz="3600" b="1"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902535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pPr marL="355600" lvl="1" indent="0">
              <a:buNone/>
            </a:pPr>
            <a:r>
              <a:rPr lang="nl-BE" sz="2800" dirty="0" err="1"/>
              <a:t>Some</a:t>
            </a:r>
            <a:r>
              <a:rPr lang="nl-BE" sz="2800" dirty="0"/>
              <a:t> </a:t>
            </a:r>
            <a:r>
              <a:rPr lang="nl-BE" sz="2800" dirty="0" err="1"/>
              <a:t>possible</a:t>
            </a:r>
            <a:r>
              <a:rPr lang="nl-BE" sz="2800" dirty="0"/>
              <a:t> </a:t>
            </a:r>
            <a:r>
              <a:rPr lang="nl-BE" sz="2800" b="1" dirty="0" err="1">
                <a:highlight>
                  <a:srgbClr val="FFFF00"/>
                </a:highlight>
              </a:rPr>
              <a:t>language</a:t>
            </a:r>
            <a:r>
              <a:rPr lang="nl-BE" sz="2800" b="1" dirty="0">
                <a:highlight>
                  <a:srgbClr val="FFFF00"/>
                </a:highlight>
              </a:rPr>
              <a:t> responses </a:t>
            </a:r>
            <a:r>
              <a:rPr lang="nl-BE" sz="2800" dirty="0"/>
              <a:t>are in line </a:t>
            </a:r>
            <a:r>
              <a:rPr lang="nl-BE" sz="2800" dirty="0" err="1"/>
              <a:t>with</a:t>
            </a:r>
            <a:r>
              <a:rPr lang="nl-BE" sz="2800" dirty="0"/>
              <a:t> </a:t>
            </a:r>
            <a:r>
              <a:rPr lang="nl-BE" sz="2800" dirty="0" err="1"/>
              <a:t>what</a:t>
            </a:r>
            <a:r>
              <a:rPr lang="nl-BE" sz="2800" dirty="0"/>
              <a:t> we </a:t>
            </a:r>
            <a:r>
              <a:rPr lang="nl-BE" sz="2800" dirty="0" err="1"/>
              <a:t>already</a:t>
            </a:r>
            <a:r>
              <a:rPr lang="nl-BE" sz="2800" dirty="0"/>
              <a:t> have as pictures:</a:t>
            </a:r>
          </a:p>
          <a:p>
            <a:pPr lvl="1"/>
            <a:r>
              <a:rPr lang="nl-BE" sz="3200" dirty="0"/>
              <a:t> </a:t>
            </a:r>
            <a:r>
              <a:rPr lang="nl-BE" sz="3200" dirty="0" err="1"/>
              <a:t>Emojis</a:t>
            </a:r>
            <a:r>
              <a:rPr lang="nl-BE" sz="3200" dirty="0"/>
              <a:t>  &gt; </a:t>
            </a:r>
            <a:r>
              <a:rPr lang="nl-BE" sz="3200" dirty="0" err="1"/>
              <a:t>send</a:t>
            </a:r>
            <a:r>
              <a:rPr lang="nl-BE" sz="3200" dirty="0"/>
              <a:t> a </a:t>
            </a:r>
            <a:r>
              <a:rPr lang="nl-BE" sz="3200" b="1" dirty="0" err="1"/>
              <a:t>text</a:t>
            </a:r>
            <a:r>
              <a:rPr lang="nl-BE" sz="3200" b="1" dirty="0"/>
              <a:t> </a:t>
            </a:r>
            <a:r>
              <a:rPr lang="nl-BE" sz="3200" b="1" dirty="0" err="1"/>
              <a:t>message</a:t>
            </a:r>
            <a:r>
              <a:rPr lang="nl-BE" sz="3200" b="1" dirty="0"/>
              <a:t> </a:t>
            </a:r>
            <a:r>
              <a:rPr lang="nl-BE" sz="3200" dirty="0" err="1"/>
              <a:t>to</a:t>
            </a:r>
            <a:r>
              <a:rPr lang="nl-BE" sz="3200" dirty="0"/>
              <a:t> a </a:t>
            </a:r>
            <a:r>
              <a:rPr lang="nl-BE" sz="3200" dirty="0" err="1"/>
              <a:t>character</a:t>
            </a:r>
            <a:endParaRPr lang="nl-BE" sz="3200" dirty="0"/>
          </a:p>
          <a:p>
            <a:pPr lvl="1"/>
            <a:r>
              <a:rPr lang="nl-BE" sz="3200" dirty="0"/>
              <a:t> Pinterest/Snapchat &gt; </a:t>
            </a:r>
            <a:r>
              <a:rPr lang="nl-BE" sz="3200" dirty="0" err="1"/>
              <a:t>write</a:t>
            </a:r>
            <a:r>
              <a:rPr lang="nl-BE" sz="3200" dirty="0"/>
              <a:t> </a:t>
            </a:r>
            <a:r>
              <a:rPr lang="nl-BE" sz="3200" b="1" dirty="0" err="1"/>
              <a:t>caption</a:t>
            </a:r>
            <a:r>
              <a:rPr lang="nl-BE" sz="3200" b="1" dirty="0"/>
              <a:t> </a:t>
            </a:r>
            <a:r>
              <a:rPr lang="nl-BE" sz="3200" b="1" dirty="0" err="1"/>
              <a:t>texts</a:t>
            </a:r>
            <a:r>
              <a:rPr lang="nl-BE" sz="3200" b="1" dirty="0"/>
              <a:t> </a:t>
            </a:r>
            <a:r>
              <a:rPr lang="nl-BE" sz="3200" dirty="0" err="1"/>
              <a:t>with</a:t>
            </a:r>
            <a:r>
              <a:rPr lang="nl-BE" sz="3200" dirty="0"/>
              <a:t> </a:t>
            </a:r>
            <a:r>
              <a:rPr lang="nl-BE" sz="3200" dirty="0" err="1"/>
              <a:t>the</a:t>
            </a:r>
            <a:r>
              <a:rPr lang="nl-BE" sz="3200" dirty="0"/>
              <a:t> pictures</a:t>
            </a:r>
          </a:p>
          <a:p>
            <a:pPr lvl="1"/>
            <a:r>
              <a:rPr lang="nl-BE" sz="3200" dirty="0"/>
              <a:t> Postcard / </a:t>
            </a:r>
            <a:r>
              <a:rPr lang="nl-BE" sz="3200" b="1" dirty="0"/>
              <a:t>‘</a:t>
            </a:r>
            <a:r>
              <a:rPr lang="nl-BE" sz="3200" b="1" dirty="0" err="1"/>
              <a:t>holiday</a:t>
            </a:r>
            <a:r>
              <a:rPr lang="nl-BE" sz="3200" b="1" dirty="0"/>
              <a:t> </a:t>
            </a:r>
            <a:r>
              <a:rPr lang="nl-BE" sz="3200" b="1" dirty="0" err="1"/>
              <a:t>greetings</a:t>
            </a:r>
            <a:r>
              <a:rPr lang="nl-BE" sz="3200" b="1" dirty="0"/>
              <a:t>’ </a:t>
            </a:r>
            <a:r>
              <a:rPr lang="nl-BE" sz="3200" dirty="0" err="1"/>
              <a:t>from</a:t>
            </a:r>
            <a:r>
              <a:rPr lang="nl-BE" sz="3200" dirty="0"/>
              <a:t> </a:t>
            </a:r>
            <a:r>
              <a:rPr lang="nl-BE" sz="3200" dirty="0" err="1"/>
              <a:t>your</a:t>
            </a:r>
            <a:r>
              <a:rPr lang="nl-BE" sz="3200" dirty="0"/>
              <a:t> </a:t>
            </a:r>
            <a:r>
              <a:rPr lang="nl-BE" sz="3200" dirty="0" err="1"/>
              <a:t>book</a:t>
            </a:r>
            <a:r>
              <a:rPr lang="nl-BE" sz="3200" dirty="0"/>
              <a:t> on </a:t>
            </a:r>
            <a:r>
              <a:rPr lang="nl-BE" sz="3200" dirty="0" err="1"/>
              <a:t>the</a:t>
            </a:r>
            <a:r>
              <a:rPr lang="nl-BE" sz="3200" dirty="0"/>
              <a:t>   back</a:t>
            </a:r>
          </a:p>
          <a:p>
            <a:pPr lvl="1"/>
            <a:r>
              <a:rPr lang="nl-BE" sz="3200" dirty="0"/>
              <a:t> Google </a:t>
            </a:r>
            <a:r>
              <a:rPr lang="nl-BE" sz="3200" dirty="0" err="1"/>
              <a:t>maps</a:t>
            </a:r>
            <a:r>
              <a:rPr lang="nl-BE" sz="3200" dirty="0"/>
              <a:t> / </a:t>
            </a:r>
            <a:r>
              <a:rPr lang="nl-BE" sz="3200" b="1" dirty="0"/>
              <a:t>report ‘Live’ </a:t>
            </a:r>
            <a:r>
              <a:rPr lang="nl-BE" sz="3200" dirty="0" err="1"/>
              <a:t>from</a:t>
            </a:r>
            <a:r>
              <a:rPr lang="nl-BE" sz="3200" dirty="0"/>
              <a:t> a </a:t>
            </a:r>
            <a:r>
              <a:rPr lang="nl-BE" sz="3200" dirty="0" err="1"/>
              <a:t>place</a:t>
            </a:r>
            <a:r>
              <a:rPr lang="nl-BE" sz="3200" dirty="0"/>
              <a:t> in </a:t>
            </a:r>
            <a:r>
              <a:rPr lang="nl-BE" sz="3200" dirty="0" err="1"/>
              <a:t>the</a:t>
            </a:r>
            <a:r>
              <a:rPr lang="nl-BE" sz="3200" dirty="0"/>
              <a:t> </a:t>
            </a:r>
            <a:r>
              <a:rPr lang="nl-BE" sz="3200" dirty="0" err="1"/>
              <a:t>book</a:t>
            </a:r>
            <a:r>
              <a:rPr lang="nl-BE" sz="3200" dirty="0"/>
              <a:t> or   </a:t>
            </a:r>
            <a:r>
              <a:rPr lang="nl-BE" sz="3200" dirty="0" err="1"/>
              <a:t>write</a:t>
            </a:r>
            <a:r>
              <a:rPr lang="nl-BE" sz="3200" dirty="0"/>
              <a:t> a </a:t>
            </a:r>
            <a:r>
              <a:rPr lang="nl-BE" sz="3200" b="1" dirty="0" err="1"/>
              <a:t>travel</a:t>
            </a:r>
            <a:r>
              <a:rPr lang="nl-BE" sz="3200" b="1" dirty="0"/>
              <a:t> blog</a:t>
            </a:r>
          </a:p>
          <a:p>
            <a:pPr lvl="1"/>
            <a:r>
              <a:rPr lang="nl-BE" sz="3200" dirty="0"/>
              <a:t> </a:t>
            </a:r>
            <a:r>
              <a:rPr lang="nl-BE" sz="3200" dirty="0" err="1"/>
              <a:t>Augmented</a:t>
            </a:r>
            <a:r>
              <a:rPr lang="nl-BE" sz="3200" dirty="0"/>
              <a:t> </a:t>
            </a:r>
            <a:r>
              <a:rPr lang="nl-BE" sz="3200" dirty="0" err="1"/>
              <a:t>reality</a:t>
            </a:r>
            <a:r>
              <a:rPr lang="nl-BE" sz="3200" dirty="0"/>
              <a:t> &gt; </a:t>
            </a:r>
            <a:r>
              <a:rPr lang="nl-BE" sz="3200" b="1" dirty="0"/>
              <a:t>‘</a:t>
            </a:r>
            <a:r>
              <a:rPr lang="nl-BE" sz="3200" b="1" dirty="0" err="1"/>
              <a:t>auras</a:t>
            </a:r>
            <a:r>
              <a:rPr lang="nl-BE" sz="3200" b="1" dirty="0"/>
              <a:t>’ </a:t>
            </a:r>
            <a:r>
              <a:rPr lang="nl-BE" sz="3200" dirty="0" err="1"/>
              <a:t>can</a:t>
            </a:r>
            <a:r>
              <a:rPr lang="nl-BE" sz="3200" dirty="0"/>
              <a:t> </a:t>
            </a:r>
            <a:r>
              <a:rPr lang="nl-BE" sz="3200" dirty="0" err="1"/>
              <a:t>be</a:t>
            </a:r>
            <a:r>
              <a:rPr lang="nl-BE" sz="3200" dirty="0"/>
              <a:t> </a:t>
            </a:r>
            <a:r>
              <a:rPr lang="nl-BE" sz="3200" dirty="0" err="1"/>
              <a:t>textual</a:t>
            </a:r>
            <a:r>
              <a:rPr lang="nl-BE" sz="3200" dirty="0"/>
              <a:t> (spoken or </a:t>
            </a:r>
            <a:r>
              <a:rPr lang="nl-BE" sz="3200" dirty="0" err="1"/>
              <a:t>written</a:t>
            </a:r>
            <a:r>
              <a:rPr lang="nl-BE" sz="3200" dirty="0"/>
              <a:t>)</a:t>
            </a:r>
          </a:p>
          <a:p>
            <a:pPr marL="355600" lvl="1" indent="0">
              <a:buNone/>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725736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dirty="0" err="1"/>
              <a:t>Other</a:t>
            </a:r>
            <a:r>
              <a:rPr lang="nl-BE" dirty="0"/>
              <a:t> </a:t>
            </a:r>
            <a:r>
              <a:rPr lang="nl-BE" dirty="0" err="1"/>
              <a:t>ways</a:t>
            </a:r>
            <a:r>
              <a:rPr lang="nl-BE" dirty="0"/>
              <a:t> of </a:t>
            </a:r>
            <a:r>
              <a:rPr lang="nl-BE" b="1" dirty="0" err="1"/>
              <a:t>writing</a:t>
            </a:r>
            <a:r>
              <a:rPr lang="nl-BE" dirty="0"/>
              <a:t> or </a:t>
            </a:r>
            <a:r>
              <a:rPr lang="nl-BE" b="1" dirty="0" err="1"/>
              <a:t>talking</a:t>
            </a:r>
            <a:r>
              <a:rPr lang="nl-BE" b="1" dirty="0"/>
              <a:t> back </a:t>
            </a:r>
            <a:r>
              <a:rPr lang="nl-BE" b="1" dirty="0" err="1"/>
              <a:t>to</a:t>
            </a:r>
            <a:r>
              <a:rPr lang="nl-BE" b="1" dirty="0"/>
              <a:t> </a:t>
            </a:r>
            <a:r>
              <a:rPr lang="nl-BE" b="1" dirty="0" err="1"/>
              <a:t>stories</a:t>
            </a:r>
            <a:endParaRPr lang="nl-BE" b="1" dirty="0"/>
          </a:p>
          <a:p>
            <a:pPr>
              <a:buFontTx/>
              <a:buChar char="-"/>
            </a:pPr>
            <a:r>
              <a:rPr lang="nl-BE" sz="3200" dirty="0"/>
              <a:t>Write </a:t>
            </a:r>
            <a:r>
              <a:rPr lang="nl-BE" sz="3200" dirty="0" err="1"/>
              <a:t>an</a:t>
            </a:r>
            <a:r>
              <a:rPr lang="nl-BE" sz="3200" dirty="0"/>
              <a:t> </a:t>
            </a:r>
            <a:r>
              <a:rPr lang="nl-BE" sz="3200" b="1" dirty="0"/>
              <a:t>e-mail</a:t>
            </a:r>
            <a:r>
              <a:rPr lang="nl-BE" sz="3200" dirty="0"/>
              <a:t> or a </a:t>
            </a:r>
            <a:r>
              <a:rPr lang="nl-BE" sz="3200" b="1" dirty="0"/>
              <a:t>letter</a:t>
            </a:r>
            <a:r>
              <a:rPr lang="nl-BE" sz="3200" dirty="0"/>
              <a:t> </a:t>
            </a:r>
            <a:r>
              <a:rPr lang="nl-BE" sz="3200" dirty="0" err="1"/>
              <a:t>to</a:t>
            </a:r>
            <a:r>
              <a:rPr lang="nl-BE" sz="3200" dirty="0"/>
              <a:t> a </a:t>
            </a:r>
            <a:r>
              <a:rPr lang="nl-BE" sz="3200" dirty="0" err="1"/>
              <a:t>character</a:t>
            </a:r>
            <a:r>
              <a:rPr lang="nl-BE" sz="3200" dirty="0"/>
              <a:t> / </a:t>
            </a:r>
            <a:r>
              <a:rPr lang="nl-BE" sz="3200" dirty="0" err="1"/>
              <a:t>author</a:t>
            </a:r>
            <a:endParaRPr lang="nl-BE" sz="3200" dirty="0"/>
          </a:p>
          <a:p>
            <a:pPr>
              <a:buFontTx/>
              <a:buChar char="-"/>
            </a:pPr>
            <a:r>
              <a:rPr lang="nl-BE" sz="3200" dirty="0"/>
              <a:t>Write </a:t>
            </a:r>
            <a:r>
              <a:rPr lang="nl-BE" sz="3200" dirty="0" err="1"/>
              <a:t>the</a:t>
            </a:r>
            <a:r>
              <a:rPr lang="nl-BE" sz="3200" dirty="0"/>
              <a:t> </a:t>
            </a:r>
            <a:r>
              <a:rPr lang="nl-BE" sz="3200" b="1" dirty="0"/>
              <a:t>backstory</a:t>
            </a:r>
            <a:r>
              <a:rPr lang="nl-BE" sz="3200" dirty="0"/>
              <a:t> of a context / a </a:t>
            </a:r>
            <a:r>
              <a:rPr lang="nl-BE" sz="3200" dirty="0" err="1"/>
              <a:t>character</a:t>
            </a:r>
            <a:endParaRPr lang="nl-BE" sz="3200" dirty="0"/>
          </a:p>
          <a:p>
            <a:pPr>
              <a:buFontTx/>
              <a:buChar char="-"/>
            </a:pPr>
            <a:r>
              <a:rPr lang="nl-BE" sz="3200" dirty="0"/>
              <a:t>Write a </a:t>
            </a:r>
            <a:r>
              <a:rPr lang="nl-BE" sz="3200" b="1" dirty="0"/>
              <a:t>blog</a:t>
            </a:r>
            <a:r>
              <a:rPr lang="nl-BE" sz="3200" dirty="0"/>
              <a:t> </a:t>
            </a:r>
            <a:r>
              <a:rPr lang="nl-BE" sz="3200" dirty="0" err="1"/>
              <a:t>about</a:t>
            </a:r>
            <a:r>
              <a:rPr lang="nl-BE" sz="3200" dirty="0"/>
              <a:t> </a:t>
            </a:r>
            <a:r>
              <a:rPr lang="nl-BE" sz="3200" dirty="0" err="1"/>
              <a:t>the</a:t>
            </a:r>
            <a:r>
              <a:rPr lang="nl-BE" sz="3200" dirty="0"/>
              <a:t> story / reading </a:t>
            </a:r>
            <a:r>
              <a:rPr lang="nl-BE" sz="3200" dirty="0" err="1"/>
              <a:t>experience</a:t>
            </a:r>
            <a:endParaRPr lang="nl-BE" sz="3200" dirty="0"/>
          </a:p>
          <a:p>
            <a:pPr>
              <a:buFontTx/>
              <a:buChar char="-"/>
            </a:pPr>
            <a:r>
              <a:rPr lang="nl-BE" sz="3200" dirty="0"/>
              <a:t>Make a </a:t>
            </a:r>
            <a:r>
              <a:rPr lang="nl-BE" sz="3200" b="1" dirty="0"/>
              <a:t>vlog</a:t>
            </a:r>
            <a:r>
              <a:rPr lang="nl-BE" sz="3200" dirty="0"/>
              <a:t> </a:t>
            </a:r>
            <a:r>
              <a:rPr lang="nl-BE" sz="3200" dirty="0" err="1"/>
              <a:t>about</a:t>
            </a:r>
            <a:r>
              <a:rPr lang="nl-BE" sz="3200" dirty="0"/>
              <a:t> </a:t>
            </a:r>
            <a:r>
              <a:rPr lang="nl-BE" sz="3200" dirty="0" err="1"/>
              <a:t>the</a:t>
            </a:r>
            <a:r>
              <a:rPr lang="nl-BE" sz="3200" dirty="0"/>
              <a:t> story / reading </a:t>
            </a:r>
            <a:r>
              <a:rPr lang="nl-BE" sz="3200" dirty="0" err="1"/>
              <a:t>experience</a:t>
            </a:r>
            <a:endParaRPr lang="nl-BE" sz="3200" dirty="0"/>
          </a:p>
          <a:p>
            <a:pPr>
              <a:buFontTx/>
              <a:buChar char="-"/>
            </a:pPr>
            <a:r>
              <a:rPr lang="nl-BE" sz="3200" dirty="0" err="1"/>
              <a:t>Send</a:t>
            </a:r>
            <a:r>
              <a:rPr lang="nl-BE" sz="3200" dirty="0"/>
              <a:t> a </a:t>
            </a:r>
            <a:r>
              <a:rPr lang="nl-BE" sz="3200" b="1" dirty="0"/>
              <a:t>video </a:t>
            </a:r>
            <a:r>
              <a:rPr lang="nl-BE" sz="3200" b="1" dirty="0" err="1"/>
              <a:t>message</a:t>
            </a:r>
            <a:r>
              <a:rPr lang="nl-BE" sz="3200" b="1" dirty="0"/>
              <a:t> </a:t>
            </a:r>
            <a:r>
              <a:rPr lang="nl-BE" sz="3200" dirty="0" err="1"/>
              <a:t>to</a:t>
            </a:r>
            <a:r>
              <a:rPr lang="nl-BE" sz="3200" dirty="0"/>
              <a:t> a </a:t>
            </a:r>
            <a:r>
              <a:rPr lang="nl-BE" sz="3200" dirty="0" err="1"/>
              <a:t>character</a:t>
            </a:r>
            <a:endParaRPr lang="nl-BE" sz="3200" dirty="0"/>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785397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dirty="0" err="1"/>
              <a:t>Final</a:t>
            </a:r>
            <a:r>
              <a:rPr lang="nl-BE" dirty="0"/>
              <a:t> </a:t>
            </a:r>
            <a:r>
              <a:rPr lang="nl-BE" dirty="0" err="1"/>
              <a:t>thoughts</a:t>
            </a:r>
            <a:r>
              <a:rPr lang="nl-BE" dirty="0"/>
              <a:t>,</a:t>
            </a:r>
          </a:p>
          <a:p>
            <a:pPr marL="0" indent="0">
              <a:buNone/>
            </a:pPr>
            <a:endParaRPr lang="nl-BE" dirty="0"/>
          </a:p>
          <a:p>
            <a:pPr marL="0" indent="0">
              <a:buNone/>
            </a:pPr>
            <a:r>
              <a:rPr lang="nl-BE" dirty="0"/>
              <a:t>	</a:t>
            </a:r>
            <a:r>
              <a:rPr lang="nl-BE" sz="3600" dirty="0"/>
              <a:t>in </a:t>
            </a:r>
            <a:r>
              <a:rPr lang="nl-BE" sz="3600" dirty="0" err="1"/>
              <a:t>mirror</a:t>
            </a:r>
            <a:r>
              <a:rPr lang="nl-BE" sz="3600" dirty="0"/>
              <a:t> images we </a:t>
            </a:r>
            <a:r>
              <a:rPr lang="nl-BE" sz="3600" b="1" dirty="0" err="1"/>
              <a:t>reflect</a:t>
            </a:r>
            <a:r>
              <a:rPr lang="nl-BE" sz="3600" b="1" dirty="0"/>
              <a:t> </a:t>
            </a:r>
            <a:r>
              <a:rPr lang="nl-BE" sz="3600" b="1" dirty="0" err="1"/>
              <a:t>ourselves</a:t>
            </a:r>
            <a:r>
              <a:rPr lang="nl-BE" sz="3600" dirty="0"/>
              <a:t>, </a:t>
            </a:r>
            <a:r>
              <a:rPr lang="nl-BE" sz="3600" b="1" dirty="0" err="1"/>
              <a:t>our</a:t>
            </a:r>
            <a:r>
              <a:rPr lang="nl-BE" sz="3600" b="1" dirty="0"/>
              <a:t> 	</a:t>
            </a:r>
            <a:r>
              <a:rPr lang="nl-BE" sz="3600" b="1" dirty="0" err="1"/>
              <a:t>stories</a:t>
            </a:r>
            <a:r>
              <a:rPr lang="nl-BE" sz="3600" b="1" dirty="0"/>
              <a:t> </a:t>
            </a:r>
            <a:r>
              <a:rPr lang="nl-BE" sz="3600" dirty="0" err="1"/>
              <a:t>and</a:t>
            </a:r>
            <a:r>
              <a:rPr lang="nl-BE" sz="3600" dirty="0"/>
              <a:t> </a:t>
            </a:r>
            <a:r>
              <a:rPr lang="nl-BE" sz="3600" b="1" dirty="0" err="1"/>
              <a:t>the</a:t>
            </a:r>
            <a:r>
              <a:rPr lang="nl-BE" sz="3600" b="1" dirty="0"/>
              <a:t> </a:t>
            </a:r>
            <a:r>
              <a:rPr lang="nl-BE" sz="3600" b="1" dirty="0" err="1"/>
              <a:t>stories</a:t>
            </a:r>
            <a:r>
              <a:rPr lang="nl-BE" sz="3600" b="1" dirty="0"/>
              <a:t> we </a:t>
            </a:r>
            <a:r>
              <a:rPr lang="nl-BE" sz="3600" b="1" dirty="0" err="1"/>
              <a:t>read</a:t>
            </a:r>
            <a:r>
              <a:rPr lang="nl-BE" sz="3600" b="1" dirty="0"/>
              <a:t> </a:t>
            </a:r>
            <a:r>
              <a:rPr lang="nl-BE" sz="3600" dirty="0"/>
              <a:t>…</a:t>
            </a:r>
          </a:p>
          <a:p>
            <a:pPr marL="0" indent="0">
              <a:buNone/>
            </a:pPr>
            <a:r>
              <a:rPr lang="nl-BE" sz="3600" dirty="0"/>
              <a:t>	</a:t>
            </a:r>
            <a:r>
              <a:rPr lang="nl-BE" sz="3600" b="1" dirty="0" err="1"/>
              <a:t>one</a:t>
            </a:r>
            <a:r>
              <a:rPr lang="nl-BE" sz="3600" b="1" dirty="0"/>
              <a:t> picture </a:t>
            </a:r>
            <a:r>
              <a:rPr lang="nl-BE" sz="3600" dirty="0" err="1"/>
              <a:t>to</a:t>
            </a:r>
            <a:r>
              <a:rPr lang="nl-BE" sz="3600" dirty="0"/>
              <a:t> trigger </a:t>
            </a:r>
            <a:r>
              <a:rPr lang="nl-BE" sz="3600" b="1" dirty="0"/>
              <a:t>a </a:t>
            </a:r>
            <a:r>
              <a:rPr lang="nl-BE" sz="3600" b="1" dirty="0" err="1"/>
              <a:t>thousand</a:t>
            </a:r>
            <a:r>
              <a:rPr lang="nl-BE" sz="3600" b="1" dirty="0"/>
              <a:t> </a:t>
            </a:r>
            <a:r>
              <a:rPr lang="nl-BE" sz="3600" b="1" dirty="0" err="1"/>
              <a:t>words</a:t>
            </a:r>
            <a:r>
              <a:rPr lang="nl-BE" sz="3600" dirty="0"/>
              <a:t>…</a:t>
            </a:r>
          </a:p>
          <a:p>
            <a:pPr marL="0" indent="0">
              <a:buNone/>
            </a:pPr>
            <a:endParaRPr lang="nl-BE" dirty="0"/>
          </a:p>
          <a:p>
            <a:pPr marL="0" indent="0">
              <a:buNone/>
            </a:pPr>
            <a:r>
              <a:rPr lang="nl-BE" dirty="0"/>
              <a:t>							</a:t>
            </a:r>
            <a:r>
              <a:rPr lang="nl-BE" dirty="0" err="1"/>
              <a:t>Let’s</a:t>
            </a:r>
            <a:r>
              <a:rPr lang="nl-BE" dirty="0"/>
              <a:t> talk </a:t>
            </a:r>
            <a:r>
              <a:rPr lang="nl-BE" dirty="0" err="1"/>
              <a:t>about</a:t>
            </a:r>
            <a:r>
              <a:rPr lang="nl-BE" dirty="0"/>
              <a:t> </a:t>
            </a:r>
            <a:r>
              <a:rPr lang="nl-BE" dirty="0" err="1"/>
              <a:t>it</a:t>
            </a:r>
            <a:r>
              <a:rPr lang="nl-BE" dirty="0"/>
              <a:t>!</a:t>
            </a:r>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538274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85000" lnSpcReduction="20000"/>
          </a:bodyPr>
          <a:lstStyle/>
          <a:p>
            <a:pPr marL="0" indent="0">
              <a:buNone/>
            </a:pPr>
            <a:r>
              <a:rPr lang="nl-BE" dirty="0" err="1"/>
              <a:t>To</a:t>
            </a:r>
            <a:r>
              <a:rPr lang="nl-BE" dirty="0"/>
              <a:t> </a:t>
            </a:r>
            <a:r>
              <a:rPr lang="nl-BE" dirty="0" err="1"/>
              <a:t>work</a:t>
            </a:r>
            <a:r>
              <a:rPr lang="nl-BE" dirty="0"/>
              <a:t>…</a:t>
            </a:r>
          </a:p>
          <a:p>
            <a:pPr marL="0" indent="0">
              <a:buNone/>
            </a:pPr>
            <a:endParaRPr lang="nl-BE" dirty="0"/>
          </a:p>
          <a:p>
            <a:pPr marL="0" indent="0">
              <a:buNone/>
            </a:pPr>
            <a:r>
              <a:rPr lang="nl-BE" dirty="0"/>
              <a:t>	</a:t>
            </a:r>
            <a:r>
              <a:rPr lang="nl-BE" dirty="0" err="1"/>
              <a:t>contemporary</a:t>
            </a:r>
            <a:r>
              <a:rPr lang="nl-BE" dirty="0"/>
              <a:t> </a:t>
            </a:r>
            <a:r>
              <a:rPr lang="nl-BE" dirty="0" err="1"/>
              <a:t>stories</a:t>
            </a:r>
            <a:r>
              <a:rPr lang="nl-BE" dirty="0"/>
              <a:t> </a:t>
            </a:r>
            <a:r>
              <a:rPr lang="nl-BE" dirty="0" err="1"/>
              <a:t>from</a:t>
            </a:r>
            <a:r>
              <a:rPr lang="nl-BE" dirty="0"/>
              <a:t> </a:t>
            </a:r>
            <a:r>
              <a:rPr lang="nl-BE" b="1" dirty="0"/>
              <a:t>Syria</a:t>
            </a:r>
          </a:p>
          <a:p>
            <a:pPr marL="0" indent="0">
              <a:buNone/>
            </a:pPr>
            <a:endParaRPr lang="nl-BE" dirty="0"/>
          </a:p>
          <a:p>
            <a:pPr marL="0" indent="0">
              <a:buNone/>
            </a:pPr>
            <a:r>
              <a:rPr lang="nl-BE" dirty="0"/>
              <a:t>		</a:t>
            </a:r>
            <a:r>
              <a:rPr lang="nl-BE" sz="4300" b="1" dirty="0"/>
              <a:t>Story 53 </a:t>
            </a:r>
            <a:r>
              <a:rPr lang="nl-BE" dirty="0" err="1"/>
              <a:t>from</a:t>
            </a:r>
            <a:r>
              <a:rPr lang="nl-BE" dirty="0"/>
              <a:t> </a:t>
            </a:r>
            <a:r>
              <a:rPr lang="nl-BE" sz="3900" dirty="0"/>
              <a:t>‘</a:t>
            </a:r>
            <a:r>
              <a:rPr lang="nl-BE" sz="3900" b="1" dirty="0" err="1"/>
              <a:t>Breaking</a:t>
            </a:r>
            <a:r>
              <a:rPr lang="nl-BE" sz="3900" b="1" dirty="0"/>
              <a:t> </a:t>
            </a:r>
            <a:r>
              <a:rPr lang="nl-BE" sz="3900" b="1" dirty="0" err="1"/>
              <a:t>Knees</a:t>
            </a:r>
            <a:r>
              <a:rPr lang="nl-BE" sz="3900" dirty="0"/>
              <a:t>’ </a:t>
            </a:r>
          </a:p>
          <a:p>
            <a:pPr marL="0" indent="0">
              <a:buNone/>
            </a:pPr>
            <a:r>
              <a:rPr lang="nl-BE" dirty="0"/>
              <a:t>							</a:t>
            </a:r>
            <a:r>
              <a:rPr lang="nl-BE" dirty="0" err="1"/>
              <a:t>by</a:t>
            </a:r>
            <a:r>
              <a:rPr lang="nl-BE" dirty="0"/>
              <a:t> </a:t>
            </a:r>
            <a:r>
              <a:rPr lang="nl-BE" sz="4200" b="1" dirty="0" err="1"/>
              <a:t>Zakaria</a:t>
            </a:r>
            <a:r>
              <a:rPr lang="nl-BE" sz="4200" b="1" dirty="0"/>
              <a:t> </a:t>
            </a:r>
            <a:r>
              <a:rPr lang="nl-BE" sz="4200" b="1" dirty="0" err="1"/>
              <a:t>Tamer</a:t>
            </a:r>
            <a:endParaRPr lang="nl-BE" sz="4200" b="1" dirty="0"/>
          </a:p>
          <a:p>
            <a:pPr marL="0" indent="0">
              <a:buNone/>
            </a:pPr>
            <a:endParaRPr lang="nl-BE" dirty="0"/>
          </a:p>
          <a:p>
            <a:pPr marL="0" indent="0">
              <a:buNone/>
            </a:pPr>
            <a:r>
              <a:rPr lang="nl-BE" dirty="0"/>
              <a:t>		</a:t>
            </a:r>
          </a:p>
          <a:p>
            <a:pPr marL="0" indent="0">
              <a:buNone/>
            </a:pPr>
            <a:endParaRPr lang="nl-BE" dirty="0"/>
          </a:p>
          <a:p>
            <a:pPr marL="0" indent="0">
              <a:buNone/>
            </a:pPr>
            <a:r>
              <a:rPr lang="nl-BE" dirty="0"/>
              <a:t>		</a:t>
            </a:r>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380762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355600" lvl="1" indent="0">
              <a:buNone/>
            </a:pPr>
            <a:endParaRPr lang="nl-BE" sz="4400" dirty="0"/>
          </a:p>
          <a:p>
            <a:pPr marL="355600" lvl="1" indent="0">
              <a:buNone/>
            </a:pPr>
            <a:r>
              <a:rPr lang="nl-BE" sz="4400" dirty="0"/>
              <a:t>My story…</a:t>
            </a:r>
            <a:endParaRPr lang="nl-BE" sz="32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7955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b="1" dirty="0"/>
              <a:t>Visual responses</a:t>
            </a:r>
            <a:r>
              <a:rPr lang="nl-BE" dirty="0"/>
              <a:t>:</a:t>
            </a:r>
          </a:p>
          <a:p>
            <a:pPr marL="0" indent="0">
              <a:buNone/>
            </a:pPr>
            <a:endParaRPr lang="nl-BE" dirty="0"/>
          </a:p>
          <a:p>
            <a:pPr marL="0" indent="0">
              <a:buNone/>
            </a:pPr>
            <a:r>
              <a:rPr lang="nl-BE" dirty="0" err="1"/>
              <a:t>Find</a:t>
            </a:r>
            <a:r>
              <a:rPr lang="nl-BE" dirty="0"/>
              <a:t> a film scene </a:t>
            </a:r>
            <a:r>
              <a:rPr lang="nl-BE" dirty="0" err="1"/>
              <a:t>that</a:t>
            </a:r>
            <a:r>
              <a:rPr lang="nl-BE" dirty="0"/>
              <a:t> </a:t>
            </a:r>
            <a:r>
              <a:rPr lang="nl-BE" dirty="0" err="1"/>
              <a:t>this</a:t>
            </a:r>
            <a:r>
              <a:rPr lang="nl-BE" dirty="0"/>
              <a:t> story </a:t>
            </a:r>
            <a:r>
              <a:rPr lang="nl-BE" dirty="0" err="1"/>
              <a:t>makes</a:t>
            </a:r>
            <a:r>
              <a:rPr lang="nl-BE" dirty="0"/>
              <a:t> </a:t>
            </a:r>
            <a:r>
              <a:rPr lang="nl-BE" dirty="0" err="1"/>
              <a:t>you</a:t>
            </a:r>
            <a:r>
              <a:rPr lang="nl-BE" dirty="0"/>
              <a:t> </a:t>
            </a:r>
            <a:r>
              <a:rPr lang="nl-BE" dirty="0" err="1"/>
              <a:t>think</a:t>
            </a:r>
            <a:r>
              <a:rPr lang="nl-BE" dirty="0"/>
              <a:t> of:</a:t>
            </a:r>
          </a:p>
          <a:p>
            <a:pPr marL="0" indent="0">
              <a:buNone/>
            </a:pPr>
            <a:endParaRPr lang="nl-BE" b="1" dirty="0"/>
          </a:p>
          <a:p>
            <a:pPr marL="0" indent="0">
              <a:buNone/>
            </a:pPr>
            <a:endParaRPr lang="nl-BE" b="1" dirty="0"/>
          </a:p>
          <a:p>
            <a:pPr marL="0" indent="0">
              <a:buNone/>
            </a:pPr>
            <a:endParaRPr lang="nl-BE" b="1" dirty="0"/>
          </a:p>
          <a:p>
            <a:pPr marL="0" indent="0">
              <a:buNone/>
            </a:pPr>
            <a:endParaRPr lang="nl-BE" b="1" dirty="0"/>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197456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b="1" dirty="0"/>
              <a:t>Visual responses</a:t>
            </a:r>
            <a:r>
              <a:rPr lang="nl-BE" dirty="0"/>
              <a:t>:</a:t>
            </a:r>
          </a:p>
          <a:p>
            <a:pPr marL="0" indent="0">
              <a:buNone/>
            </a:pPr>
            <a:endParaRPr lang="nl-BE" dirty="0"/>
          </a:p>
          <a:p>
            <a:pPr marL="0" indent="0">
              <a:buNone/>
            </a:pPr>
            <a:r>
              <a:rPr lang="nl-BE" dirty="0" err="1"/>
              <a:t>Find</a:t>
            </a:r>
            <a:r>
              <a:rPr lang="nl-BE" dirty="0"/>
              <a:t> a film scene </a:t>
            </a:r>
            <a:r>
              <a:rPr lang="nl-BE" dirty="0" err="1"/>
              <a:t>that</a:t>
            </a:r>
            <a:r>
              <a:rPr lang="nl-BE" dirty="0"/>
              <a:t> </a:t>
            </a:r>
            <a:r>
              <a:rPr lang="nl-BE" dirty="0" err="1"/>
              <a:t>this</a:t>
            </a:r>
            <a:r>
              <a:rPr lang="nl-BE" dirty="0"/>
              <a:t> story </a:t>
            </a:r>
            <a:r>
              <a:rPr lang="nl-BE" dirty="0" err="1"/>
              <a:t>makes</a:t>
            </a:r>
            <a:r>
              <a:rPr lang="nl-BE" dirty="0"/>
              <a:t> </a:t>
            </a:r>
            <a:r>
              <a:rPr lang="nl-BE" dirty="0" err="1"/>
              <a:t>you</a:t>
            </a:r>
            <a:r>
              <a:rPr lang="nl-BE" dirty="0"/>
              <a:t> </a:t>
            </a:r>
            <a:r>
              <a:rPr lang="nl-BE" dirty="0" err="1"/>
              <a:t>think</a:t>
            </a:r>
            <a:r>
              <a:rPr lang="nl-BE" dirty="0"/>
              <a:t> of:</a:t>
            </a:r>
          </a:p>
          <a:p>
            <a:pPr marL="0" indent="0">
              <a:buNone/>
            </a:pPr>
            <a:r>
              <a:rPr lang="nl-BE" b="1" dirty="0"/>
              <a:t>Episodes of ‘</a:t>
            </a:r>
            <a:r>
              <a:rPr lang="nl-BE" b="1" dirty="0" err="1"/>
              <a:t>Annoying</a:t>
            </a:r>
            <a:r>
              <a:rPr lang="nl-BE" b="1" dirty="0"/>
              <a:t> Orange’</a:t>
            </a:r>
          </a:p>
          <a:p>
            <a:pPr marL="0" indent="0">
              <a:buNone/>
            </a:pPr>
            <a:endParaRPr lang="nl-BE" b="1" dirty="0"/>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260994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b="1" dirty="0"/>
              <a:t>Respons 2:</a:t>
            </a:r>
          </a:p>
          <a:p>
            <a:pPr marL="0" indent="0">
              <a:buNone/>
            </a:pPr>
            <a:endParaRPr lang="nl-BE" dirty="0"/>
          </a:p>
          <a:p>
            <a:pPr marL="0" indent="0">
              <a:buNone/>
            </a:pPr>
            <a:r>
              <a:rPr lang="nl-BE" dirty="0" err="1"/>
              <a:t>Find</a:t>
            </a:r>
            <a:r>
              <a:rPr lang="nl-BE" dirty="0"/>
              <a:t> a </a:t>
            </a:r>
            <a:r>
              <a:rPr lang="nl-BE" b="1" dirty="0" err="1"/>
              <a:t>book</a:t>
            </a:r>
            <a:r>
              <a:rPr lang="nl-BE" b="1" dirty="0"/>
              <a:t> cover </a:t>
            </a:r>
            <a:r>
              <a:rPr lang="nl-BE" dirty="0"/>
              <a:t>of a story </a:t>
            </a:r>
            <a:r>
              <a:rPr lang="nl-BE" dirty="0" err="1"/>
              <a:t>that</a:t>
            </a:r>
            <a:r>
              <a:rPr lang="nl-BE" dirty="0"/>
              <a:t> </a:t>
            </a:r>
            <a:r>
              <a:rPr lang="nl-BE" dirty="0" err="1"/>
              <a:t>this</a:t>
            </a:r>
            <a:r>
              <a:rPr lang="nl-BE" dirty="0"/>
              <a:t> story </a:t>
            </a:r>
            <a:r>
              <a:rPr lang="nl-BE" dirty="0" err="1"/>
              <a:t>makes</a:t>
            </a:r>
            <a:r>
              <a:rPr lang="nl-BE" dirty="0"/>
              <a:t> </a:t>
            </a:r>
            <a:r>
              <a:rPr lang="nl-BE" dirty="0" err="1"/>
              <a:t>you</a:t>
            </a:r>
            <a:r>
              <a:rPr lang="nl-BE" dirty="0"/>
              <a:t> </a:t>
            </a:r>
            <a:r>
              <a:rPr lang="nl-BE" dirty="0" err="1"/>
              <a:t>think</a:t>
            </a:r>
            <a:r>
              <a:rPr lang="nl-BE" dirty="0"/>
              <a:t> of:</a:t>
            </a:r>
          </a:p>
          <a:p>
            <a:pPr marL="0" indent="0">
              <a:buNone/>
            </a:pPr>
            <a:r>
              <a:rPr lang="nl-BE" b="1" dirty="0"/>
              <a:t>				</a:t>
            </a:r>
            <a:endParaRPr lang="nl-BE" dirty="0"/>
          </a:p>
          <a:p>
            <a:pPr marL="0" indent="0">
              <a:buNone/>
            </a:pPr>
            <a:r>
              <a:rPr lang="nl-BE" dirty="0"/>
              <a:t>		</a:t>
            </a:r>
          </a:p>
          <a:p>
            <a:pPr marL="0" indent="0">
              <a:buNone/>
            </a:pPr>
            <a:endParaRPr lang="nl-BE" dirty="0"/>
          </a:p>
          <a:p>
            <a:pPr marL="0" indent="0">
              <a:buNone/>
            </a:pPr>
            <a:r>
              <a:rPr lang="nl-BE" dirty="0"/>
              <a:t>		</a:t>
            </a:r>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4118944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b="1" dirty="0"/>
              <a:t>Respons 2: 	</a:t>
            </a:r>
          </a:p>
          <a:p>
            <a:pPr marL="0" indent="0">
              <a:buNone/>
            </a:pPr>
            <a:r>
              <a:rPr lang="nl-BE" b="1" dirty="0"/>
              <a:t>				</a:t>
            </a:r>
            <a:endParaRPr lang="nl-BE" dirty="0"/>
          </a:p>
          <a:p>
            <a:pPr marL="0" indent="0">
              <a:buNone/>
            </a:pPr>
            <a:r>
              <a:rPr lang="nl-BE" dirty="0"/>
              <a:t>		</a:t>
            </a:r>
          </a:p>
          <a:p>
            <a:pPr marL="0" indent="0">
              <a:buNone/>
            </a:pPr>
            <a:endParaRPr lang="nl-BE" dirty="0"/>
          </a:p>
          <a:p>
            <a:pPr marL="0" indent="0">
              <a:buNone/>
            </a:pPr>
            <a:r>
              <a:rPr lang="nl-BE" dirty="0"/>
              <a:t>		</a:t>
            </a:r>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519213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b="1" dirty="0"/>
              <a:t>Respons 3:</a:t>
            </a:r>
          </a:p>
          <a:p>
            <a:pPr marL="0" indent="0">
              <a:buNone/>
            </a:pPr>
            <a:endParaRPr lang="nl-BE" dirty="0"/>
          </a:p>
          <a:p>
            <a:pPr marL="0" indent="0">
              <a:buNone/>
            </a:pPr>
            <a:r>
              <a:rPr lang="nl-BE" dirty="0" err="1"/>
              <a:t>Find</a:t>
            </a:r>
            <a:r>
              <a:rPr lang="nl-BE" dirty="0"/>
              <a:t> a picture/ </a:t>
            </a:r>
            <a:r>
              <a:rPr lang="nl-BE" dirty="0" err="1"/>
              <a:t>painting</a:t>
            </a:r>
            <a:r>
              <a:rPr lang="nl-BE" dirty="0"/>
              <a:t> </a:t>
            </a:r>
            <a:r>
              <a:rPr lang="nl-BE" b="1" dirty="0" err="1"/>
              <a:t>with</a:t>
            </a:r>
            <a:r>
              <a:rPr lang="nl-BE" b="1" dirty="0"/>
              <a:t> </a:t>
            </a:r>
            <a:r>
              <a:rPr lang="nl-BE" b="1" dirty="0" err="1"/>
              <a:t>one</a:t>
            </a:r>
            <a:r>
              <a:rPr lang="nl-BE" b="1" dirty="0"/>
              <a:t> of </a:t>
            </a:r>
            <a:r>
              <a:rPr lang="nl-BE" b="1" dirty="0" err="1"/>
              <a:t>the</a:t>
            </a:r>
            <a:r>
              <a:rPr lang="nl-BE" b="1" dirty="0"/>
              <a:t> </a:t>
            </a:r>
            <a:r>
              <a:rPr lang="nl-BE" b="1" dirty="0" err="1"/>
              <a:t>arguments</a:t>
            </a:r>
            <a:r>
              <a:rPr lang="nl-BE" b="1" dirty="0"/>
              <a:t> </a:t>
            </a:r>
            <a:r>
              <a:rPr lang="nl-BE" b="1" dirty="0" err="1"/>
              <a:t>the</a:t>
            </a:r>
            <a:r>
              <a:rPr lang="nl-BE" b="1" dirty="0"/>
              <a:t> </a:t>
            </a:r>
            <a:r>
              <a:rPr lang="nl-BE" b="1" dirty="0" err="1"/>
              <a:t>apples</a:t>
            </a:r>
            <a:r>
              <a:rPr lang="nl-BE" b="1" dirty="0"/>
              <a:t> </a:t>
            </a:r>
            <a:r>
              <a:rPr lang="nl-BE" b="1" dirty="0" err="1"/>
              <a:t>use</a:t>
            </a:r>
            <a:r>
              <a:rPr lang="nl-BE" b="1" dirty="0"/>
              <a:t> </a:t>
            </a:r>
            <a:r>
              <a:rPr lang="nl-BE" dirty="0" err="1"/>
              <a:t>and</a:t>
            </a:r>
            <a:r>
              <a:rPr lang="nl-BE" dirty="0"/>
              <a:t> put </a:t>
            </a:r>
            <a:r>
              <a:rPr lang="nl-BE" dirty="0" err="1"/>
              <a:t>this</a:t>
            </a:r>
            <a:r>
              <a:rPr lang="nl-BE" dirty="0"/>
              <a:t> as </a:t>
            </a:r>
            <a:r>
              <a:rPr lang="nl-BE" dirty="0" err="1"/>
              <a:t>an</a:t>
            </a:r>
            <a:r>
              <a:rPr lang="nl-BE" dirty="0"/>
              <a:t> ‘aura’ over </a:t>
            </a:r>
            <a:r>
              <a:rPr lang="nl-BE" dirty="0" err="1"/>
              <a:t>your</a:t>
            </a:r>
            <a:r>
              <a:rPr lang="nl-BE" dirty="0"/>
              <a:t> copy of </a:t>
            </a:r>
            <a:r>
              <a:rPr lang="nl-BE" dirty="0" err="1"/>
              <a:t>the</a:t>
            </a:r>
            <a:r>
              <a:rPr lang="nl-BE" dirty="0"/>
              <a:t> story:</a:t>
            </a:r>
            <a:r>
              <a:rPr lang="nl-BE" b="1" dirty="0"/>
              <a:t>			</a:t>
            </a:r>
            <a:endParaRPr lang="nl-BE" dirty="0"/>
          </a:p>
          <a:p>
            <a:pPr marL="0" indent="0">
              <a:buNone/>
            </a:pPr>
            <a:r>
              <a:rPr lang="nl-BE" dirty="0"/>
              <a:t>		</a:t>
            </a:r>
          </a:p>
          <a:p>
            <a:pPr marL="0" indent="0">
              <a:buNone/>
            </a:pPr>
            <a:endParaRPr lang="nl-BE" dirty="0"/>
          </a:p>
          <a:p>
            <a:pPr marL="0" indent="0">
              <a:buNone/>
            </a:pPr>
            <a:r>
              <a:rPr lang="nl-BE" dirty="0"/>
              <a:t>		</a:t>
            </a:r>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936315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marL="0" indent="0">
              <a:buNone/>
            </a:pPr>
            <a:r>
              <a:rPr lang="nl-BE" dirty="0"/>
              <a:t>Respons 3:</a:t>
            </a:r>
          </a:p>
          <a:p>
            <a:pPr marL="0" indent="0">
              <a:buNone/>
            </a:pPr>
            <a:r>
              <a:rPr lang="nl-BE" b="1" dirty="0" err="1"/>
              <a:t>Find</a:t>
            </a:r>
            <a:r>
              <a:rPr lang="nl-BE" b="1" dirty="0"/>
              <a:t> a picture/ </a:t>
            </a:r>
            <a:r>
              <a:rPr lang="nl-BE" b="1" dirty="0" err="1"/>
              <a:t>painting</a:t>
            </a:r>
            <a:r>
              <a:rPr lang="nl-BE" b="1" dirty="0"/>
              <a:t> </a:t>
            </a:r>
            <a:r>
              <a:rPr lang="nl-BE" b="1" dirty="0" err="1"/>
              <a:t>with</a:t>
            </a:r>
            <a:r>
              <a:rPr lang="nl-BE" b="1" dirty="0"/>
              <a:t> </a:t>
            </a:r>
            <a:r>
              <a:rPr lang="nl-BE" b="1" dirty="0" err="1"/>
              <a:t>one</a:t>
            </a:r>
            <a:r>
              <a:rPr lang="nl-BE" b="1" dirty="0"/>
              <a:t> of </a:t>
            </a:r>
            <a:r>
              <a:rPr lang="nl-BE" b="1" dirty="0" err="1"/>
              <a:t>the</a:t>
            </a:r>
            <a:r>
              <a:rPr lang="nl-BE" b="1" dirty="0"/>
              <a:t> </a:t>
            </a:r>
            <a:r>
              <a:rPr lang="nl-BE" b="1" dirty="0" err="1"/>
              <a:t>arguments</a:t>
            </a:r>
            <a:r>
              <a:rPr lang="nl-BE" b="1" dirty="0"/>
              <a:t> </a:t>
            </a:r>
            <a:r>
              <a:rPr lang="nl-BE" b="1" dirty="0" err="1"/>
              <a:t>the</a:t>
            </a:r>
            <a:r>
              <a:rPr lang="nl-BE" b="1" dirty="0"/>
              <a:t> </a:t>
            </a:r>
            <a:r>
              <a:rPr lang="nl-BE" b="1" dirty="0" err="1"/>
              <a:t>apples</a:t>
            </a:r>
            <a:r>
              <a:rPr lang="nl-BE" b="1" dirty="0"/>
              <a:t> </a:t>
            </a:r>
            <a:r>
              <a:rPr lang="nl-BE" b="1" dirty="0" err="1"/>
              <a:t>use</a:t>
            </a:r>
            <a:r>
              <a:rPr lang="nl-BE" b="1" dirty="0"/>
              <a:t>:				 </a:t>
            </a:r>
          </a:p>
          <a:p>
            <a:pPr marL="0" indent="0">
              <a:buNone/>
            </a:pPr>
            <a:endParaRPr lang="nl-BE" dirty="0"/>
          </a:p>
          <a:p>
            <a:pPr marL="0" indent="0">
              <a:buNone/>
            </a:pPr>
            <a:r>
              <a:rPr lang="nl-BE" dirty="0"/>
              <a:t>		</a:t>
            </a:r>
          </a:p>
          <a:p>
            <a:pPr marL="0" indent="0">
              <a:buNone/>
            </a:pPr>
            <a:endParaRPr lang="nl-BE" dirty="0"/>
          </a:p>
          <a:p>
            <a:pPr marL="0" indent="0">
              <a:buNone/>
            </a:pPr>
            <a:r>
              <a:rPr lang="nl-BE" dirty="0"/>
              <a:t>		</a:t>
            </a:r>
          </a:p>
          <a:p>
            <a:pPr>
              <a:buFontTx/>
              <a:buChar char="-"/>
            </a:pPr>
            <a:endParaRPr lang="nl-BE"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305587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Tx/>
              <a:buChar char="-"/>
            </a:pPr>
            <a:r>
              <a:rPr lang="nl-BE" b="1" dirty="0" err="1"/>
              <a:t>Can</a:t>
            </a:r>
            <a:r>
              <a:rPr lang="nl-BE" b="1" dirty="0"/>
              <a:t> </a:t>
            </a:r>
            <a:r>
              <a:rPr lang="nl-BE" b="1" dirty="0" err="1"/>
              <a:t>you</a:t>
            </a:r>
            <a:r>
              <a:rPr lang="nl-BE" b="1" dirty="0"/>
              <a:t> </a:t>
            </a:r>
            <a:r>
              <a:rPr lang="nl-BE" b="1" dirty="0" err="1"/>
              <a:t>come</a:t>
            </a:r>
            <a:r>
              <a:rPr lang="nl-BE" b="1" dirty="0"/>
              <a:t> up </a:t>
            </a:r>
            <a:r>
              <a:rPr lang="nl-BE" b="1" dirty="0" err="1"/>
              <a:t>with</a:t>
            </a:r>
            <a:r>
              <a:rPr lang="nl-BE" b="1" dirty="0"/>
              <a:t> </a:t>
            </a:r>
            <a:r>
              <a:rPr lang="nl-BE" b="1" dirty="0" err="1"/>
              <a:t>language</a:t>
            </a:r>
            <a:r>
              <a:rPr lang="nl-BE" b="1" dirty="0"/>
              <a:t> </a:t>
            </a:r>
            <a:r>
              <a:rPr lang="nl-BE" b="1" dirty="0" err="1"/>
              <a:t>activities</a:t>
            </a:r>
            <a:r>
              <a:rPr lang="nl-BE" b="1" dirty="0"/>
              <a:t> as a follow-up </a:t>
            </a:r>
            <a:r>
              <a:rPr lang="nl-BE" b="1" dirty="0" err="1"/>
              <a:t>to</a:t>
            </a:r>
            <a:r>
              <a:rPr lang="nl-BE" b="1" dirty="0"/>
              <a:t> </a:t>
            </a:r>
            <a:r>
              <a:rPr lang="nl-BE" b="1" dirty="0" err="1"/>
              <a:t>one</a:t>
            </a:r>
            <a:r>
              <a:rPr lang="nl-BE" b="1" dirty="0"/>
              <a:t> of </a:t>
            </a:r>
            <a:r>
              <a:rPr lang="nl-BE" b="1" dirty="0" err="1"/>
              <a:t>the</a:t>
            </a:r>
            <a:r>
              <a:rPr lang="nl-BE" b="1" dirty="0"/>
              <a:t> </a:t>
            </a:r>
            <a:r>
              <a:rPr lang="nl-BE" b="1" dirty="0" err="1"/>
              <a:t>previous</a:t>
            </a:r>
            <a:r>
              <a:rPr lang="nl-BE" b="1" dirty="0"/>
              <a:t> ‘</a:t>
            </a:r>
            <a:r>
              <a:rPr lang="nl-BE" b="1" dirty="0" err="1"/>
              <a:t>visual</a:t>
            </a:r>
            <a:r>
              <a:rPr lang="nl-BE" b="1" dirty="0"/>
              <a:t> responses’?</a:t>
            </a:r>
            <a:endParaRPr lang="nl-BE" sz="36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431305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Tx/>
              <a:buChar char="-"/>
            </a:pPr>
            <a:r>
              <a:rPr lang="nl-BE" b="1" dirty="0" err="1"/>
              <a:t>Alternative</a:t>
            </a:r>
            <a:r>
              <a:rPr lang="nl-BE" b="1" dirty="0"/>
              <a:t> </a:t>
            </a:r>
            <a:r>
              <a:rPr lang="nl-BE" b="1" dirty="0" err="1"/>
              <a:t>book</a:t>
            </a:r>
            <a:r>
              <a:rPr lang="nl-BE" b="1" dirty="0"/>
              <a:t> </a:t>
            </a:r>
            <a:r>
              <a:rPr lang="nl-BE" b="1" dirty="0" err="1"/>
              <a:t>reports</a:t>
            </a:r>
            <a:r>
              <a:rPr lang="nl-BE" b="1" dirty="0"/>
              <a:t> – pair up </a:t>
            </a:r>
            <a:r>
              <a:rPr lang="nl-BE" b="1" dirty="0" err="1"/>
              <a:t>and</a:t>
            </a:r>
            <a:r>
              <a:rPr lang="nl-BE" b="1" dirty="0"/>
              <a:t> </a:t>
            </a:r>
            <a:r>
              <a:rPr lang="nl-BE" b="1" dirty="0" err="1"/>
              <a:t>choose</a:t>
            </a:r>
            <a:r>
              <a:rPr lang="nl-BE" b="1" dirty="0"/>
              <a:t> 2 </a:t>
            </a:r>
            <a:r>
              <a:rPr lang="nl-BE" b="1" dirty="0" err="1"/>
              <a:t>from</a:t>
            </a:r>
            <a:r>
              <a:rPr lang="nl-BE" b="1" dirty="0"/>
              <a:t> </a:t>
            </a:r>
            <a:r>
              <a:rPr lang="nl-BE" b="1" dirty="0" err="1"/>
              <a:t>your</a:t>
            </a:r>
            <a:r>
              <a:rPr lang="nl-BE" b="1" dirty="0"/>
              <a:t> list!</a:t>
            </a:r>
          </a:p>
          <a:p>
            <a:pPr marL="0" indent="0" algn="just">
              <a:buNone/>
            </a:pPr>
            <a:r>
              <a:rPr lang="nl-BE" sz="3600" b="1" dirty="0"/>
              <a:t>															</a:t>
            </a:r>
          </a:p>
          <a:p>
            <a:pPr marL="0" indent="0" algn="just">
              <a:buNone/>
            </a:pPr>
            <a:endParaRPr lang="nl-BE" sz="2400" dirty="0"/>
          </a:p>
          <a:p>
            <a:pPr marL="0" indent="0" algn="just">
              <a:buNone/>
            </a:pPr>
            <a:endParaRPr lang="nl-BE" sz="2400" dirty="0"/>
          </a:p>
          <a:p>
            <a:pPr marL="0" indent="0" algn="just">
              <a:buNone/>
            </a:pPr>
            <a:endParaRPr lang="nl-BE" sz="2400" dirty="0"/>
          </a:p>
          <a:p>
            <a:pPr marL="0" indent="0" algn="just">
              <a:buNone/>
            </a:pPr>
            <a:endParaRPr lang="nl-BE" sz="24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71" y="2475914"/>
            <a:ext cx="2689274" cy="2689274"/>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62" y="2475914"/>
            <a:ext cx="2689274" cy="2689274"/>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253" y="2475914"/>
            <a:ext cx="2689274" cy="2689274"/>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7644" y="2447779"/>
            <a:ext cx="2717409" cy="2717409"/>
          </a:xfrm>
          <a:prstGeom prst="rect">
            <a:avLst/>
          </a:prstGeom>
        </p:spPr>
      </p:pic>
    </p:spTree>
    <p:extLst>
      <p:ext uri="{BB962C8B-B14F-4D97-AF65-F5344CB8AC3E}">
        <p14:creationId xmlns:p14="http://schemas.microsoft.com/office/powerpoint/2010/main" val="3223941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pPr>
              <a:buFontTx/>
              <a:buChar char="-"/>
            </a:pPr>
            <a:r>
              <a:rPr lang="nl-BE" b="1" dirty="0" err="1"/>
              <a:t>Alternative</a:t>
            </a:r>
            <a:r>
              <a:rPr lang="nl-BE" b="1" dirty="0"/>
              <a:t> </a:t>
            </a:r>
            <a:r>
              <a:rPr lang="nl-BE" b="1" dirty="0" err="1"/>
              <a:t>book</a:t>
            </a:r>
            <a:r>
              <a:rPr lang="nl-BE" b="1" dirty="0"/>
              <a:t> </a:t>
            </a:r>
            <a:r>
              <a:rPr lang="nl-BE" b="1" dirty="0" err="1"/>
              <a:t>reports</a:t>
            </a:r>
            <a:endParaRPr lang="nl-BE" b="1" dirty="0"/>
          </a:p>
          <a:p>
            <a:pPr marL="0" indent="0">
              <a:buNone/>
            </a:pPr>
            <a:r>
              <a:rPr lang="nl-BE" b="1" dirty="0"/>
              <a:t> OR browser search </a:t>
            </a:r>
            <a:r>
              <a:rPr lang="nl-BE" b="1" dirty="0" err="1"/>
              <a:t>terms</a:t>
            </a:r>
            <a:endParaRPr lang="nl-BE" b="1" dirty="0"/>
          </a:p>
          <a:p>
            <a:pPr marL="0" indent="0">
              <a:buNone/>
            </a:pPr>
            <a:endParaRPr lang="nl-BE" b="1" dirty="0"/>
          </a:p>
          <a:p>
            <a:pPr>
              <a:buFontTx/>
              <a:buChar char="-"/>
            </a:pPr>
            <a:r>
              <a:rPr lang="nl-BE" b="1" dirty="0"/>
              <a:t>Ncte.org – resources – </a:t>
            </a:r>
            <a:r>
              <a:rPr lang="nl-BE" b="1" dirty="0" err="1"/>
              <a:t>book</a:t>
            </a:r>
            <a:r>
              <a:rPr lang="nl-BE" b="1" dirty="0"/>
              <a:t> </a:t>
            </a:r>
            <a:r>
              <a:rPr lang="nl-BE" b="1" dirty="0" err="1"/>
              <a:t>reports</a:t>
            </a:r>
            <a:endParaRPr lang="nl-BE" b="1" dirty="0"/>
          </a:p>
          <a:p>
            <a:pPr>
              <a:buFontTx/>
              <a:buChar char="-"/>
            </a:pPr>
            <a:r>
              <a:rPr lang="nl-BE" b="1" dirty="0" err="1"/>
              <a:t>Scholastic</a:t>
            </a:r>
            <a:r>
              <a:rPr lang="nl-BE" b="1" dirty="0"/>
              <a:t> </a:t>
            </a:r>
            <a:r>
              <a:rPr lang="nl-BE" b="1" dirty="0" err="1"/>
              <a:t>book</a:t>
            </a:r>
            <a:r>
              <a:rPr lang="nl-BE" b="1" dirty="0"/>
              <a:t> report </a:t>
            </a:r>
            <a:r>
              <a:rPr lang="nl-BE" b="1" dirty="0" err="1"/>
              <a:t>alternatives</a:t>
            </a:r>
            <a:endParaRPr lang="nl-BE" b="1" dirty="0"/>
          </a:p>
          <a:p>
            <a:pPr>
              <a:buFontTx/>
              <a:buChar char="-"/>
            </a:pPr>
            <a:r>
              <a:rPr lang="nl-BE" b="1" dirty="0" err="1"/>
              <a:t>Teachnet</a:t>
            </a:r>
            <a:r>
              <a:rPr lang="nl-BE" b="1" dirty="0"/>
              <a:t> more </a:t>
            </a:r>
            <a:r>
              <a:rPr lang="nl-BE" b="1" dirty="0" err="1"/>
              <a:t>ideas</a:t>
            </a:r>
            <a:r>
              <a:rPr lang="nl-BE" b="1" dirty="0"/>
              <a:t> </a:t>
            </a:r>
            <a:r>
              <a:rPr lang="nl-BE" b="1" dirty="0" err="1"/>
              <a:t>than</a:t>
            </a:r>
            <a:r>
              <a:rPr lang="nl-BE" b="1" dirty="0"/>
              <a:t> ever </a:t>
            </a:r>
            <a:r>
              <a:rPr lang="nl-BE" b="1" dirty="0" err="1"/>
              <a:t>book</a:t>
            </a:r>
            <a:r>
              <a:rPr lang="nl-BE" b="1" dirty="0"/>
              <a:t> </a:t>
            </a:r>
            <a:r>
              <a:rPr lang="nl-BE" b="1" dirty="0" err="1"/>
              <a:t>reports</a:t>
            </a:r>
            <a:endParaRPr lang="nl-BE" b="1" dirty="0"/>
          </a:p>
          <a:p>
            <a:pPr>
              <a:buFontTx/>
              <a:buChar char="-"/>
            </a:pPr>
            <a:r>
              <a:rPr lang="nl-BE" b="1" dirty="0" err="1"/>
              <a:t>Readwritethink</a:t>
            </a:r>
            <a:r>
              <a:rPr lang="nl-BE" b="1" dirty="0"/>
              <a:t> </a:t>
            </a:r>
            <a:r>
              <a:rPr lang="nl-BE" b="1" dirty="0" err="1"/>
              <a:t>fifty</a:t>
            </a:r>
            <a:r>
              <a:rPr lang="nl-BE" b="1" dirty="0"/>
              <a:t> </a:t>
            </a:r>
            <a:r>
              <a:rPr lang="nl-BE" b="1" dirty="0" err="1"/>
              <a:t>alternatives</a:t>
            </a:r>
            <a:r>
              <a:rPr lang="nl-BE" b="1" dirty="0"/>
              <a:t> </a:t>
            </a:r>
            <a:r>
              <a:rPr lang="nl-BE" b="1" dirty="0" err="1"/>
              <a:t>book</a:t>
            </a:r>
            <a:r>
              <a:rPr lang="nl-BE" b="1" dirty="0"/>
              <a:t> report</a:t>
            </a:r>
          </a:p>
          <a:p>
            <a:pPr marL="0" indent="0" algn="just">
              <a:buNone/>
            </a:pPr>
            <a:r>
              <a:rPr lang="nl-BE" sz="3600" b="1" dirty="0"/>
              <a:t>	</a:t>
            </a:r>
            <a:endParaRPr lang="nl-BE" sz="2400" dirty="0"/>
          </a:p>
          <a:p>
            <a:pPr marL="0" indent="0" algn="just">
              <a:buNone/>
            </a:pPr>
            <a:endParaRPr lang="nl-BE" sz="2400" dirty="0"/>
          </a:p>
          <a:p>
            <a:pPr marL="0" indent="0" algn="just">
              <a:buNone/>
            </a:pPr>
            <a:endParaRPr lang="nl-BE" sz="2400" dirty="0"/>
          </a:p>
          <a:p>
            <a:pPr marL="0" indent="0" algn="just">
              <a:buNone/>
            </a:pPr>
            <a:endParaRPr lang="nl-BE" sz="24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955110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buFontTx/>
              <a:buChar char="-"/>
            </a:pPr>
            <a:r>
              <a:rPr lang="nl-BE" b="1" dirty="0" err="1"/>
              <a:t>Alternative</a:t>
            </a:r>
            <a:r>
              <a:rPr lang="nl-BE" b="1" dirty="0"/>
              <a:t> </a:t>
            </a:r>
            <a:r>
              <a:rPr lang="nl-BE" b="1" dirty="0" err="1"/>
              <a:t>book</a:t>
            </a:r>
            <a:r>
              <a:rPr lang="nl-BE" b="1" dirty="0"/>
              <a:t> </a:t>
            </a:r>
            <a:r>
              <a:rPr lang="nl-BE" b="1" dirty="0" err="1"/>
              <a:t>reports</a:t>
            </a:r>
            <a:endParaRPr lang="nl-BE" b="1" dirty="0"/>
          </a:p>
          <a:p>
            <a:pPr marL="0" indent="0" algn="just">
              <a:buNone/>
            </a:pPr>
            <a:r>
              <a:rPr lang="nl-BE" sz="3600" b="1" dirty="0"/>
              <a:t>	</a:t>
            </a:r>
            <a:r>
              <a:rPr lang="nl-BE" sz="2400" dirty="0">
                <a:hlinkClick r:id="rId2"/>
              </a:rPr>
              <a:t>http://www.ncte.org/library/NCTEFiles/Resources/Journals/EJ/0871-jan98/EJ0871Ideas.PDF</a:t>
            </a:r>
            <a:endParaRPr lang="nl-BE" sz="2400" dirty="0"/>
          </a:p>
          <a:p>
            <a:pPr marL="0" indent="0" algn="just">
              <a:buNone/>
            </a:pPr>
            <a:r>
              <a:rPr lang="nl-BE" sz="2400" dirty="0">
                <a:hlinkClick r:id="rId3"/>
              </a:rPr>
              <a:t>https://www.scholastic.com/teachers/articles/teaching-content/classroom-activities-25-book-report-alternatives/</a:t>
            </a:r>
            <a:endParaRPr lang="nl-BE" sz="2400" dirty="0"/>
          </a:p>
          <a:p>
            <a:pPr marL="0" indent="0" algn="just">
              <a:buNone/>
            </a:pPr>
            <a:r>
              <a:rPr lang="nl-BE" sz="2400" dirty="0">
                <a:hlinkClick r:id="rId4"/>
              </a:rPr>
              <a:t>http://teachnet.com/lessonplans/language-arts/more-ideas-than-ever-book-reports/</a:t>
            </a:r>
            <a:endParaRPr lang="nl-BE" sz="2400" dirty="0"/>
          </a:p>
          <a:p>
            <a:pPr marL="0" indent="0" algn="just">
              <a:buNone/>
            </a:pPr>
            <a:r>
              <a:rPr lang="nl-BE" sz="2400" dirty="0">
                <a:hlinkClick r:id="rId5"/>
              </a:rPr>
              <a:t>http://www.readwritethink.org/professional-development/professional-library/fifty-alternatives-book-report-30452.html</a:t>
            </a:r>
            <a:endParaRPr lang="nl-BE" sz="2400" dirty="0"/>
          </a:p>
          <a:p>
            <a:pPr marL="0" indent="0" algn="just">
              <a:buNone/>
            </a:pPr>
            <a:endParaRPr lang="nl-BE" sz="2400" dirty="0"/>
          </a:p>
          <a:p>
            <a:pPr marL="0" indent="0" algn="just">
              <a:buNone/>
            </a:pPr>
            <a:endParaRPr lang="nl-BE" sz="2400" dirty="0"/>
          </a:p>
          <a:p>
            <a:pPr marL="0" indent="0" algn="just">
              <a:buNone/>
            </a:pPr>
            <a:endParaRPr lang="nl-BE" sz="2400" dirty="0"/>
          </a:p>
          <a:p>
            <a:pPr marL="0" indent="0" algn="just">
              <a:buNone/>
            </a:pPr>
            <a:endParaRPr lang="nl-BE" sz="24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30192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BE" dirty="0"/>
              <a:t>My </a:t>
            </a:r>
            <a:r>
              <a:rPr lang="nl-BE" dirty="0" err="1"/>
              <a:t>pick</a:t>
            </a:r>
            <a:r>
              <a:rPr lang="nl-BE" dirty="0"/>
              <a:t> of </a:t>
            </a:r>
            <a:r>
              <a:rPr lang="nl-BE" dirty="0" err="1"/>
              <a:t>the</a:t>
            </a:r>
            <a:r>
              <a:rPr lang="nl-BE" dirty="0"/>
              <a:t> </a:t>
            </a:r>
            <a:r>
              <a:rPr lang="nl-BE" dirty="0" err="1"/>
              <a:t>crop</a:t>
            </a:r>
            <a:r>
              <a:rPr lang="nl-BE" dirty="0"/>
              <a:t> – do </a:t>
            </a:r>
            <a:r>
              <a:rPr lang="nl-BE" dirty="0" err="1"/>
              <a:t>you</a:t>
            </a:r>
            <a:r>
              <a:rPr lang="nl-BE" dirty="0"/>
              <a:t> </a:t>
            </a:r>
            <a:r>
              <a:rPr lang="nl-BE" dirty="0" err="1"/>
              <a:t>recognise</a:t>
            </a:r>
            <a:r>
              <a:rPr lang="nl-BE" dirty="0"/>
              <a:t> </a:t>
            </a:r>
            <a:r>
              <a:rPr lang="nl-BE" dirty="0" err="1"/>
              <a:t>them</a:t>
            </a:r>
            <a:r>
              <a:rPr lang="nl-BE" dirty="0"/>
              <a:t>?</a:t>
            </a:r>
          </a:p>
          <a:p>
            <a:pPr marL="0" indent="0">
              <a:buNone/>
            </a:pPr>
            <a:r>
              <a:rPr lang="nl-BE" dirty="0"/>
              <a:t> </a:t>
            </a:r>
            <a:endParaRPr lang="nl-NL"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683" y="3101009"/>
            <a:ext cx="2201131" cy="2770487"/>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00" y="2133600"/>
            <a:ext cx="2084630" cy="249654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825" y="2377513"/>
            <a:ext cx="2419039" cy="2698070"/>
          </a:xfrm>
          <a:prstGeom prst="rect">
            <a:avLst/>
          </a:prstGeom>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920" y="3008243"/>
            <a:ext cx="2368012" cy="1442606"/>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704" y="4521381"/>
            <a:ext cx="2405183" cy="1350115"/>
          </a:xfrm>
          <a:prstGeom prst="rect">
            <a:avLst/>
          </a:prstGeom>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959" y="1802296"/>
            <a:ext cx="2326276" cy="2827847"/>
          </a:xfrm>
          <a:prstGeom prst="rect">
            <a:avLst/>
          </a:prstGeom>
        </p:spPr>
      </p:pic>
    </p:spTree>
    <p:extLst>
      <p:ext uri="{BB962C8B-B14F-4D97-AF65-F5344CB8AC3E}">
        <p14:creationId xmlns:p14="http://schemas.microsoft.com/office/powerpoint/2010/main" val="2154517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pPr>
              <a:buFontTx/>
              <a:buChar char="-"/>
            </a:pPr>
            <a:r>
              <a:rPr lang="nl-BE" b="1" dirty="0" err="1"/>
              <a:t>Let’s</a:t>
            </a:r>
            <a:r>
              <a:rPr lang="nl-BE" b="1" dirty="0"/>
              <a:t> take </a:t>
            </a:r>
            <a:r>
              <a:rPr lang="nl-BE" b="1" dirty="0" err="1"/>
              <a:t>them</a:t>
            </a:r>
            <a:r>
              <a:rPr lang="nl-BE" b="1" dirty="0"/>
              <a:t> (boots) off…</a:t>
            </a:r>
          </a:p>
          <a:p>
            <a:pPr>
              <a:buFontTx/>
              <a:buChar char="-"/>
            </a:pPr>
            <a:endParaRPr lang="nl-BE" sz="2400" b="1" dirty="0"/>
          </a:p>
          <a:p>
            <a:pPr>
              <a:buFontTx/>
              <a:buChar char="-"/>
            </a:pPr>
            <a:endParaRPr lang="nl-BE" sz="2400" b="1" dirty="0"/>
          </a:p>
          <a:p>
            <a:pPr>
              <a:buFontTx/>
              <a:buChar char="-"/>
            </a:pPr>
            <a:endParaRPr lang="nl-BE" sz="2400" b="1" dirty="0"/>
          </a:p>
          <a:p>
            <a:pPr>
              <a:buFontTx/>
              <a:buChar char="-"/>
            </a:pPr>
            <a:endParaRPr lang="nl-BE" sz="2400" b="1" dirty="0"/>
          </a:p>
          <a:p>
            <a:pPr>
              <a:buFontTx/>
              <a:buChar char="-"/>
            </a:pPr>
            <a:endParaRPr lang="nl-BE" sz="2400" b="1" dirty="0"/>
          </a:p>
          <a:p>
            <a:pPr>
              <a:buFontTx/>
              <a:buChar char="-"/>
            </a:pPr>
            <a:endParaRPr lang="nl-BE" sz="2400" b="1" dirty="0"/>
          </a:p>
          <a:p>
            <a:pPr marL="723900" lvl="2" indent="0">
              <a:buNone/>
            </a:pPr>
            <a:endParaRPr lang="nl-BE" sz="2400" b="1" dirty="0"/>
          </a:p>
          <a:p>
            <a:pPr marL="723900" lvl="2" indent="0">
              <a:buNone/>
            </a:pPr>
            <a:r>
              <a:rPr lang="nl-BE" sz="2400" b="1" dirty="0"/>
              <a:t>										</a:t>
            </a:r>
            <a:r>
              <a:rPr lang="nl-BE" sz="2400" b="1" dirty="0" err="1"/>
              <a:t>Thanks</a:t>
            </a:r>
            <a:r>
              <a:rPr lang="nl-BE" sz="2400" b="1" dirty="0"/>
              <a:t>! </a:t>
            </a:r>
          </a:p>
          <a:p>
            <a:pPr marL="723900" lvl="2" indent="0">
              <a:buNone/>
            </a:pPr>
            <a:r>
              <a:rPr lang="nl-BE" sz="2400" b="1" dirty="0"/>
              <a:t>											Werner</a:t>
            </a:r>
            <a:endParaRPr lang="nl-BE" sz="1700" dirty="0"/>
          </a:p>
          <a:p>
            <a:pPr marL="0" indent="0" algn="just">
              <a:buNone/>
            </a:pPr>
            <a:endParaRPr lang="nl-BE" sz="2400" dirty="0"/>
          </a:p>
          <a:p>
            <a:pPr marL="0" indent="0" algn="just">
              <a:buNone/>
            </a:pPr>
            <a:endParaRPr lang="nl-BE" sz="2400" dirty="0"/>
          </a:p>
          <a:p>
            <a:pPr marL="0" indent="0" algn="just">
              <a:buNone/>
            </a:pPr>
            <a:endParaRPr lang="nl-BE" sz="2400" dirty="0"/>
          </a:p>
          <a:p>
            <a:pPr marL="0" indent="0" algn="just">
              <a:buNone/>
            </a:pPr>
            <a:endParaRPr lang="nl-BE" sz="2400"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50605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BE" sz="3600" dirty="0"/>
              <a:t>The </a:t>
            </a:r>
            <a:r>
              <a:rPr lang="nl-BE" sz="3600" b="1" dirty="0" err="1"/>
              <a:t>magic</a:t>
            </a:r>
            <a:r>
              <a:rPr lang="nl-BE" sz="3600" b="1" dirty="0"/>
              <a:t> </a:t>
            </a:r>
            <a:r>
              <a:rPr lang="nl-BE" sz="3600" b="1" dirty="0" err="1"/>
              <a:t>combination</a:t>
            </a:r>
            <a:r>
              <a:rPr lang="nl-BE" sz="3600" b="1" dirty="0"/>
              <a:t> </a:t>
            </a:r>
            <a:r>
              <a:rPr lang="nl-BE" sz="3600" dirty="0"/>
              <a:t>of </a:t>
            </a:r>
            <a:r>
              <a:rPr lang="nl-BE" sz="3600" dirty="0" err="1"/>
              <a:t>this</a:t>
            </a:r>
            <a:r>
              <a:rPr lang="nl-BE" sz="3600" dirty="0"/>
              <a:t> new </a:t>
            </a:r>
            <a:r>
              <a:rPr lang="nl-BE" sz="3600" b="1" dirty="0" err="1"/>
              <a:t>world</a:t>
            </a:r>
            <a:r>
              <a:rPr lang="nl-BE" sz="3600" b="1" dirty="0"/>
              <a:t> of </a:t>
            </a:r>
            <a:r>
              <a:rPr lang="nl-BE" sz="3600" b="1" dirty="0" err="1"/>
              <a:t>words</a:t>
            </a:r>
            <a:r>
              <a:rPr lang="nl-BE" sz="3600" b="1" dirty="0"/>
              <a:t> on paper </a:t>
            </a:r>
            <a:r>
              <a:rPr lang="nl-BE" sz="3600" dirty="0" err="1"/>
              <a:t>and</a:t>
            </a:r>
            <a:r>
              <a:rPr lang="nl-BE" sz="3600" dirty="0"/>
              <a:t> a more </a:t>
            </a:r>
            <a:r>
              <a:rPr lang="nl-BE" sz="3600" dirty="0" err="1"/>
              <a:t>familiar</a:t>
            </a:r>
            <a:r>
              <a:rPr lang="nl-BE" sz="3600" dirty="0"/>
              <a:t> </a:t>
            </a:r>
            <a:r>
              <a:rPr lang="nl-BE" sz="3600" dirty="0" err="1"/>
              <a:t>world</a:t>
            </a:r>
            <a:r>
              <a:rPr lang="nl-BE" sz="3600" dirty="0"/>
              <a:t> of </a:t>
            </a:r>
            <a:r>
              <a:rPr lang="nl-BE" sz="3600" b="1" dirty="0"/>
              <a:t>pictures</a:t>
            </a:r>
          </a:p>
          <a:p>
            <a:pPr marL="0" indent="0">
              <a:buNone/>
            </a:pPr>
            <a:endParaRPr lang="nl-BE" b="1" dirty="0"/>
          </a:p>
          <a:p>
            <a:pPr marL="0" indent="0">
              <a:buNone/>
            </a:pPr>
            <a:r>
              <a:rPr lang="nl-BE" b="1" dirty="0"/>
              <a:t>	</a:t>
            </a:r>
            <a:r>
              <a:rPr lang="nl-BE" b="1" dirty="0" err="1"/>
              <a:t>Then</a:t>
            </a:r>
            <a:r>
              <a:rPr lang="nl-BE" b="1" dirty="0"/>
              <a:t>:</a:t>
            </a:r>
            <a:r>
              <a:rPr lang="nl-BE" dirty="0"/>
              <a:t> pictures &gt; reading</a:t>
            </a:r>
          </a:p>
          <a:p>
            <a:pPr marL="0" indent="0">
              <a:buNone/>
            </a:pPr>
            <a:r>
              <a:rPr lang="nl-BE" b="1" dirty="0"/>
              <a:t>	</a:t>
            </a:r>
            <a:r>
              <a:rPr lang="nl-BE" b="1" dirty="0" err="1"/>
              <a:t>This</a:t>
            </a:r>
            <a:r>
              <a:rPr lang="nl-BE" b="1" dirty="0"/>
              <a:t> workshop </a:t>
            </a:r>
            <a:r>
              <a:rPr lang="nl-BE" dirty="0"/>
              <a:t>&gt; reading &gt; </a:t>
            </a:r>
            <a:r>
              <a:rPr lang="nl-BE" b="1" dirty="0" err="1"/>
              <a:t>visual</a:t>
            </a:r>
            <a:r>
              <a:rPr lang="nl-BE" b="1" dirty="0"/>
              <a:t> respons </a:t>
            </a:r>
            <a:r>
              <a:rPr lang="nl-BE" dirty="0"/>
              <a:t>&gt; </a:t>
            </a:r>
            <a:r>
              <a:rPr lang="nl-BE" dirty="0" err="1"/>
              <a:t>speaking</a:t>
            </a:r>
            <a:r>
              <a:rPr lang="nl-BE" dirty="0"/>
              <a:t> </a:t>
            </a:r>
            <a:r>
              <a:rPr lang="nl-BE" dirty="0" err="1"/>
              <a:t>and</a:t>
            </a:r>
            <a:r>
              <a:rPr lang="nl-BE" dirty="0"/>
              <a:t> 											</a:t>
            </a:r>
            <a:r>
              <a:rPr lang="nl-BE" dirty="0" err="1"/>
              <a:t>writing</a:t>
            </a:r>
            <a:endParaRPr lang="nl-BE" dirty="0"/>
          </a:p>
          <a:p>
            <a:pPr marL="0" indent="0">
              <a:buNone/>
            </a:pPr>
            <a:endParaRPr lang="nl-BE" dirty="0"/>
          </a:p>
          <a:p>
            <a:r>
              <a:rPr lang="nl-BE" sz="3600" dirty="0" err="1"/>
              <a:t>Reflecting</a:t>
            </a:r>
            <a:r>
              <a:rPr lang="nl-BE" sz="3600" dirty="0"/>
              <a:t> </a:t>
            </a:r>
            <a:r>
              <a:rPr lang="nl-BE" sz="3600" b="1" dirty="0" err="1"/>
              <a:t>the</a:t>
            </a:r>
            <a:r>
              <a:rPr lang="nl-BE" sz="3600" b="1" dirty="0"/>
              <a:t> </a:t>
            </a:r>
            <a:r>
              <a:rPr lang="nl-BE" sz="3600" b="1" dirty="0" err="1"/>
              <a:t>self</a:t>
            </a:r>
            <a:r>
              <a:rPr lang="nl-BE" sz="3600" b="1" dirty="0"/>
              <a:t> </a:t>
            </a:r>
            <a:r>
              <a:rPr lang="nl-BE" sz="3600" dirty="0" err="1"/>
              <a:t>and</a:t>
            </a:r>
            <a:r>
              <a:rPr lang="nl-BE" sz="3600" dirty="0"/>
              <a:t> </a:t>
            </a:r>
            <a:r>
              <a:rPr lang="nl-BE" sz="3600" b="1" dirty="0" err="1"/>
              <a:t>the</a:t>
            </a:r>
            <a:r>
              <a:rPr lang="nl-BE" sz="3600" b="1" dirty="0"/>
              <a:t> </a:t>
            </a:r>
            <a:r>
              <a:rPr lang="nl-BE" sz="3600" b="1" dirty="0" err="1"/>
              <a:t>narrative</a:t>
            </a:r>
            <a:r>
              <a:rPr lang="nl-BE" sz="3600" b="1" dirty="0"/>
              <a:t> </a:t>
            </a:r>
            <a:r>
              <a:rPr lang="nl-BE" sz="3600" b="1" dirty="0" err="1"/>
              <a:t>world</a:t>
            </a:r>
            <a:endParaRPr lang="nl-NL" sz="3600" b="1"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146074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lnSpcReduction="10000"/>
          </a:bodyPr>
          <a:lstStyle/>
          <a:p>
            <a:r>
              <a:rPr lang="nl-BE" b="1" dirty="0" err="1"/>
              <a:t>Preliminaries</a:t>
            </a:r>
            <a:endParaRPr lang="nl-BE" b="1" dirty="0"/>
          </a:p>
          <a:p>
            <a:pPr lvl="1"/>
            <a:r>
              <a:rPr lang="nl-BE" sz="2800" dirty="0"/>
              <a:t>My context = </a:t>
            </a:r>
            <a:r>
              <a:rPr lang="nl-BE" sz="2800" b="1" dirty="0">
                <a:highlight>
                  <a:srgbClr val="FFFF00"/>
                </a:highlight>
              </a:rPr>
              <a:t>TEFL </a:t>
            </a:r>
            <a:r>
              <a:rPr lang="nl-BE" sz="2800" dirty="0"/>
              <a:t>– </a:t>
            </a:r>
            <a:r>
              <a:rPr lang="nl-BE" sz="2800" dirty="0" err="1"/>
              <a:t>secondary</a:t>
            </a:r>
            <a:r>
              <a:rPr lang="nl-BE" sz="2800" dirty="0"/>
              <a:t> </a:t>
            </a:r>
            <a:r>
              <a:rPr lang="nl-BE" sz="2800" dirty="0" err="1"/>
              <a:t>education</a:t>
            </a:r>
            <a:r>
              <a:rPr lang="nl-BE" sz="2800" dirty="0"/>
              <a:t> </a:t>
            </a:r>
            <a:r>
              <a:rPr lang="nl-BE" sz="2800" dirty="0" err="1"/>
              <a:t>years</a:t>
            </a:r>
            <a:r>
              <a:rPr lang="nl-BE" sz="2800" dirty="0"/>
              <a:t> 1-4</a:t>
            </a:r>
          </a:p>
          <a:p>
            <a:pPr lvl="1"/>
            <a:r>
              <a:rPr lang="nl-BE" sz="2800" dirty="0" err="1"/>
              <a:t>Bringing</a:t>
            </a:r>
            <a:r>
              <a:rPr lang="nl-BE" sz="2800" dirty="0"/>
              <a:t> </a:t>
            </a:r>
            <a:r>
              <a:rPr lang="nl-BE" sz="2800" dirty="0" err="1"/>
              <a:t>activities</a:t>
            </a:r>
            <a:r>
              <a:rPr lang="nl-BE" sz="2800" dirty="0"/>
              <a:t> </a:t>
            </a:r>
            <a:r>
              <a:rPr lang="nl-BE" sz="2800" b="1" dirty="0" err="1"/>
              <a:t>from</a:t>
            </a:r>
            <a:r>
              <a:rPr lang="nl-BE" sz="2800" b="1" dirty="0"/>
              <a:t> </a:t>
            </a:r>
            <a:r>
              <a:rPr lang="nl-BE" sz="2800" b="1" dirty="0" err="1">
                <a:highlight>
                  <a:srgbClr val="FFFF00"/>
                </a:highlight>
              </a:rPr>
              <a:t>primary</a:t>
            </a:r>
            <a:r>
              <a:rPr lang="nl-BE" sz="2800" b="1" dirty="0"/>
              <a:t> </a:t>
            </a:r>
            <a:r>
              <a:rPr lang="nl-BE" sz="2800" dirty="0" err="1"/>
              <a:t>into</a:t>
            </a:r>
            <a:r>
              <a:rPr lang="nl-BE" sz="2800" dirty="0"/>
              <a:t> </a:t>
            </a:r>
            <a:r>
              <a:rPr lang="nl-BE" sz="2800" b="1" dirty="0" err="1">
                <a:highlight>
                  <a:srgbClr val="FFFF00"/>
                </a:highlight>
              </a:rPr>
              <a:t>secondary</a:t>
            </a:r>
            <a:r>
              <a:rPr lang="nl-BE" sz="2800" dirty="0"/>
              <a:t> </a:t>
            </a:r>
            <a:r>
              <a:rPr lang="nl-BE" sz="2800" dirty="0" err="1"/>
              <a:t>education</a:t>
            </a:r>
            <a:endParaRPr lang="nl-BE" sz="2800" dirty="0"/>
          </a:p>
          <a:p>
            <a:pPr lvl="1"/>
            <a:r>
              <a:rPr lang="nl-BE" sz="2800" b="1" dirty="0" err="1"/>
              <a:t>Literature</a:t>
            </a:r>
            <a:r>
              <a:rPr lang="nl-BE" sz="2800" b="1" dirty="0"/>
              <a:t> in </a:t>
            </a:r>
            <a:r>
              <a:rPr lang="nl-BE" sz="2800" b="1" dirty="0" err="1"/>
              <a:t>the</a:t>
            </a:r>
            <a:r>
              <a:rPr lang="nl-BE" sz="2800" b="1" dirty="0"/>
              <a:t> classroom </a:t>
            </a:r>
            <a:r>
              <a:rPr lang="nl-BE" sz="2800" dirty="0"/>
              <a:t>- Carter </a:t>
            </a:r>
            <a:r>
              <a:rPr lang="nl-BE" sz="2800" dirty="0" err="1"/>
              <a:t>and</a:t>
            </a:r>
            <a:r>
              <a:rPr lang="nl-BE" sz="2800" dirty="0"/>
              <a:t> Long (1991) – Hall (2005)</a:t>
            </a:r>
          </a:p>
          <a:p>
            <a:pPr lvl="3"/>
            <a:r>
              <a:rPr lang="nl-BE" sz="2500" dirty="0" err="1"/>
              <a:t>Cultural</a:t>
            </a:r>
            <a:r>
              <a:rPr lang="nl-BE" sz="2500" dirty="0"/>
              <a:t> model</a:t>
            </a:r>
          </a:p>
          <a:p>
            <a:pPr lvl="3"/>
            <a:r>
              <a:rPr lang="nl-BE" sz="2500" dirty="0"/>
              <a:t>Language model</a:t>
            </a:r>
          </a:p>
          <a:p>
            <a:pPr lvl="3"/>
            <a:r>
              <a:rPr lang="nl-BE" sz="2500" dirty="0"/>
              <a:t>Personal-</a:t>
            </a:r>
            <a:r>
              <a:rPr lang="nl-BE" sz="2500" dirty="0" err="1"/>
              <a:t>growth</a:t>
            </a:r>
            <a:r>
              <a:rPr lang="nl-BE" sz="2500" dirty="0"/>
              <a:t> model</a:t>
            </a:r>
          </a:p>
          <a:p>
            <a:pPr lvl="1"/>
            <a:r>
              <a:rPr lang="nl-BE" sz="2800" dirty="0" err="1"/>
              <a:t>This</a:t>
            </a:r>
            <a:r>
              <a:rPr lang="nl-BE" sz="2800" dirty="0"/>
              <a:t> is </a:t>
            </a:r>
            <a:r>
              <a:rPr lang="nl-BE" sz="2800" dirty="0" err="1"/>
              <a:t>not</a:t>
            </a:r>
            <a:r>
              <a:rPr lang="nl-BE" sz="2800" dirty="0"/>
              <a:t> research-, </a:t>
            </a:r>
            <a:r>
              <a:rPr lang="nl-BE" sz="2800" dirty="0" err="1"/>
              <a:t>rather</a:t>
            </a:r>
            <a:r>
              <a:rPr lang="nl-BE" sz="2800" dirty="0"/>
              <a:t> </a:t>
            </a:r>
            <a:r>
              <a:rPr lang="nl-BE" sz="2800" b="1" dirty="0" err="1">
                <a:highlight>
                  <a:srgbClr val="FFFF00"/>
                </a:highlight>
              </a:rPr>
              <a:t>experience-based</a:t>
            </a:r>
            <a:r>
              <a:rPr lang="nl-BE" sz="2800" dirty="0"/>
              <a:t> / </a:t>
            </a:r>
            <a:r>
              <a:rPr lang="nl-BE" sz="2800" dirty="0" err="1"/>
              <a:t>some</a:t>
            </a:r>
            <a:r>
              <a:rPr lang="nl-BE" sz="2800" dirty="0"/>
              <a:t> practical </a:t>
            </a:r>
            <a:r>
              <a:rPr lang="nl-BE" sz="2800" dirty="0" err="1"/>
              <a:t>suggestions</a:t>
            </a:r>
            <a:r>
              <a:rPr lang="nl-BE" sz="2800" dirty="0"/>
              <a:t> </a:t>
            </a:r>
            <a:r>
              <a:rPr lang="nl-BE" sz="2800" dirty="0" err="1"/>
              <a:t>for</a:t>
            </a:r>
            <a:r>
              <a:rPr lang="nl-BE" sz="2800" dirty="0"/>
              <a:t> classroom </a:t>
            </a:r>
            <a:r>
              <a:rPr lang="nl-BE" sz="2800" dirty="0" err="1"/>
              <a:t>practice</a:t>
            </a:r>
            <a:endParaRPr lang="nl-BE" sz="2800" dirty="0"/>
          </a:p>
          <a:p>
            <a:pPr lvl="1"/>
            <a:endParaRPr lang="nl-NL" dirty="0"/>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216838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0" y="1152000"/>
            <a:ext cx="12192000" cy="4784566"/>
          </a:xfrm>
        </p:spPr>
        <p:txBody>
          <a:bodyPr>
            <a:normAutofit fontScale="70000" lnSpcReduction="20000"/>
          </a:bodyPr>
          <a:lstStyle/>
          <a:p>
            <a:r>
              <a:rPr lang="nl-BE" b="1" dirty="0" err="1"/>
              <a:t>Preliminaries</a:t>
            </a:r>
            <a:endParaRPr lang="nl-BE" b="1" dirty="0"/>
          </a:p>
          <a:p>
            <a:pPr lvl="1"/>
            <a:r>
              <a:rPr lang="nl-BE" sz="2800" dirty="0" err="1"/>
              <a:t>One</a:t>
            </a:r>
            <a:r>
              <a:rPr lang="nl-BE" sz="2800" dirty="0"/>
              <a:t> research paper I </a:t>
            </a:r>
            <a:r>
              <a:rPr lang="nl-BE" sz="2800" dirty="0" err="1"/>
              <a:t>would</a:t>
            </a:r>
            <a:r>
              <a:rPr lang="nl-BE" sz="2800" dirty="0"/>
              <a:t> like </a:t>
            </a:r>
            <a:r>
              <a:rPr lang="nl-BE" sz="2800" dirty="0" err="1"/>
              <a:t>to</a:t>
            </a:r>
            <a:r>
              <a:rPr lang="nl-BE" sz="2800" dirty="0"/>
              <a:t> </a:t>
            </a:r>
            <a:r>
              <a:rPr lang="nl-BE" sz="2800" dirty="0" err="1"/>
              <a:t>cite</a:t>
            </a:r>
            <a:r>
              <a:rPr lang="nl-BE" sz="2800" dirty="0"/>
              <a:t>:</a:t>
            </a:r>
          </a:p>
          <a:p>
            <a:pPr marL="355600" lvl="1" indent="0">
              <a:buNone/>
            </a:pPr>
            <a:r>
              <a:rPr lang="nl-BE" sz="3600" dirty="0">
                <a:highlight>
                  <a:srgbClr val="00FF00"/>
                </a:highlight>
              </a:rPr>
              <a:t>“</a:t>
            </a:r>
            <a:r>
              <a:rPr lang="en-US" sz="3600" b="1" dirty="0">
                <a:highlight>
                  <a:srgbClr val="00FF00"/>
                </a:highlight>
              </a:rPr>
              <a:t>Reading Stories Activates Neural Representations of Visual and Motor Experiences”</a:t>
            </a:r>
            <a:r>
              <a:rPr lang="en-US" sz="3600" b="1" dirty="0"/>
              <a:t> (2009) Speer, Reynolds, Swallow and </a:t>
            </a:r>
            <a:r>
              <a:rPr lang="en-US" sz="3600" b="1" dirty="0" err="1"/>
              <a:t>Zacks</a:t>
            </a:r>
            <a:r>
              <a:rPr lang="en-US" sz="3600" b="1" dirty="0"/>
              <a:t> - Psychological Science, Vol 20, issue 8, August 2009</a:t>
            </a:r>
          </a:p>
          <a:p>
            <a:pPr marL="0" indent="0">
              <a:buNone/>
            </a:pPr>
            <a:r>
              <a:rPr lang="en-US" b="1" dirty="0"/>
              <a:t>Abstract</a:t>
            </a:r>
          </a:p>
          <a:p>
            <a:r>
              <a:rPr lang="en-US" dirty="0"/>
              <a:t>To understand and remember stories, readers integrate their knowledge of the world with information in the text. Here we present functional neuroimaging evidence that neural systems track changes in the situation described by a story. Different brain regions track different aspects of a story, such as a character’s physical location or current goals. Some of these regions mirror those involved when people perform, imagine, or observe similar real-world activities. These results support the view that readers understand a story by simulating the events in the story world and updating their simulation when features of that world change.</a:t>
            </a:r>
          </a:p>
          <a:p>
            <a:pPr lvl="1"/>
            <a:r>
              <a:rPr lang="nl-NL" dirty="0"/>
              <a:t>https://www.ncbi.nlm.nih.gov/pmc/articles/PMC2819196/</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73001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0" y="1152000"/>
            <a:ext cx="12192000" cy="4784566"/>
          </a:xfrm>
        </p:spPr>
        <p:txBody>
          <a:bodyPr>
            <a:normAutofit fontScale="92500" lnSpcReduction="10000"/>
          </a:bodyPr>
          <a:lstStyle/>
          <a:p>
            <a:pPr marL="0" indent="0">
              <a:buNone/>
            </a:pPr>
            <a:r>
              <a:rPr lang="en-US" b="1" dirty="0"/>
              <a:t>Abstract</a:t>
            </a:r>
          </a:p>
          <a:p>
            <a:r>
              <a:rPr lang="en-US" dirty="0"/>
              <a:t>To understand and remember stories, readers integrate their knowledge of the world with information in the text. Here we present functional neuroimaging evidence that </a:t>
            </a:r>
            <a:r>
              <a:rPr lang="en-US" dirty="0">
                <a:highlight>
                  <a:srgbClr val="FFFF00"/>
                </a:highlight>
              </a:rPr>
              <a:t>neural systems track changes in the situation </a:t>
            </a:r>
            <a:r>
              <a:rPr lang="en-US" dirty="0"/>
              <a:t>described by a </a:t>
            </a:r>
            <a:r>
              <a:rPr lang="en-US" dirty="0">
                <a:highlight>
                  <a:srgbClr val="FFFF00"/>
                </a:highlight>
              </a:rPr>
              <a:t>story</a:t>
            </a:r>
            <a:r>
              <a:rPr lang="en-US" dirty="0"/>
              <a:t>. </a:t>
            </a:r>
            <a:r>
              <a:rPr lang="en-US" dirty="0">
                <a:highlight>
                  <a:srgbClr val="FFFF00"/>
                </a:highlight>
              </a:rPr>
              <a:t>Different brain regions </a:t>
            </a:r>
            <a:r>
              <a:rPr lang="en-US" dirty="0"/>
              <a:t>track </a:t>
            </a:r>
            <a:r>
              <a:rPr lang="en-US" dirty="0">
                <a:highlight>
                  <a:srgbClr val="FFFF00"/>
                </a:highlight>
              </a:rPr>
              <a:t>different aspects of a story</a:t>
            </a:r>
            <a:r>
              <a:rPr lang="en-US" dirty="0"/>
              <a:t>, such as a character’s physical location or current goals. Some of these regions </a:t>
            </a:r>
            <a:r>
              <a:rPr lang="en-US" dirty="0">
                <a:highlight>
                  <a:srgbClr val="FFFF00"/>
                </a:highlight>
              </a:rPr>
              <a:t>mirror</a:t>
            </a:r>
            <a:r>
              <a:rPr lang="en-US" dirty="0"/>
              <a:t> those involved when people </a:t>
            </a:r>
            <a:r>
              <a:rPr lang="en-US" dirty="0">
                <a:highlight>
                  <a:srgbClr val="FFFF00"/>
                </a:highlight>
              </a:rPr>
              <a:t>perform, imagine</a:t>
            </a:r>
            <a:r>
              <a:rPr lang="en-US" dirty="0"/>
              <a:t>, or </a:t>
            </a:r>
            <a:r>
              <a:rPr lang="en-US" dirty="0">
                <a:highlight>
                  <a:srgbClr val="FFFF00"/>
                </a:highlight>
              </a:rPr>
              <a:t>observe</a:t>
            </a:r>
            <a:r>
              <a:rPr lang="en-US" dirty="0"/>
              <a:t> similar real-world activities. These results support the view that readers </a:t>
            </a:r>
            <a:r>
              <a:rPr lang="en-US" dirty="0">
                <a:highlight>
                  <a:srgbClr val="00FF00"/>
                </a:highlight>
              </a:rPr>
              <a:t>understand a story by simulating the events in the story world </a:t>
            </a:r>
            <a:r>
              <a:rPr lang="en-US" dirty="0"/>
              <a:t>and </a:t>
            </a:r>
            <a:r>
              <a:rPr lang="en-US" dirty="0">
                <a:highlight>
                  <a:srgbClr val="00FF00"/>
                </a:highlight>
              </a:rPr>
              <a:t>updating their simulation </a:t>
            </a:r>
            <a:r>
              <a:rPr lang="en-US" dirty="0"/>
              <a:t>when features of that world change.</a:t>
            </a:r>
          </a:p>
          <a:p>
            <a:pPr lvl="1"/>
            <a:r>
              <a:rPr lang="nl-NL" dirty="0"/>
              <a:t>https://www.ncbi.nlm.nih.gov/pmc/articles/PMC2819196/</a:t>
            </a:r>
          </a:p>
        </p:txBody>
      </p:sp>
      <p:sp>
        <p:nvSpPr>
          <p:cNvPr id="3" name="Titel 2"/>
          <p:cNvSpPr>
            <a:spLocks noGrp="1"/>
          </p:cNvSpPr>
          <p:nvPr>
            <p:ph type="title"/>
          </p:nvPr>
        </p:nvSpPr>
        <p:spPr/>
        <p:txBody>
          <a:bodyPr/>
          <a:lstStyle/>
          <a:p>
            <a:r>
              <a:rPr lang="nl-BE" dirty="0" err="1"/>
              <a:t>Mirror</a:t>
            </a:r>
            <a:r>
              <a:rPr lang="nl-BE" dirty="0"/>
              <a:t> images … get </a:t>
            </a:r>
            <a:r>
              <a:rPr lang="nl-BE" dirty="0" err="1"/>
              <a:t>us</a:t>
            </a:r>
            <a:r>
              <a:rPr lang="nl-BE" dirty="0"/>
              <a:t> </a:t>
            </a:r>
            <a:r>
              <a:rPr lang="nl-BE" dirty="0" err="1"/>
              <a:t>talking</a:t>
            </a:r>
            <a:r>
              <a:rPr lang="nl-BE" dirty="0"/>
              <a:t> </a:t>
            </a:r>
            <a:r>
              <a:rPr lang="nl-BE" dirty="0" err="1"/>
              <a:t>and</a:t>
            </a:r>
            <a:r>
              <a:rPr lang="nl-BE" dirty="0"/>
              <a:t> </a:t>
            </a:r>
            <a:r>
              <a:rPr lang="nl-BE" dirty="0" err="1"/>
              <a:t>writing</a:t>
            </a:r>
            <a:endParaRPr lang="nl-NL" dirty="0"/>
          </a:p>
        </p:txBody>
      </p:sp>
    </p:spTree>
    <p:extLst>
      <p:ext uri="{BB962C8B-B14F-4D97-AF65-F5344CB8AC3E}">
        <p14:creationId xmlns:p14="http://schemas.microsoft.com/office/powerpoint/2010/main" val="3947994840"/>
      </p:ext>
    </p:extLst>
  </p:cSld>
  <p:clrMapOvr>
    <a:masterClrMapping/>
  </p:clrMapOvr>
</p:sld>
</file>

<file path=ppt/theme/theme1.xml><?xml version="1.0" encoding="utf-8"?>
<a:theme xmlns:a="http://schemas.openxmlformats.org/drawingml/2006/main" name="TM_presentatie_eng">
  <a:themeElements>
    <a:clrScheme name="Lessius">
      <a:dk1>
        <a:srgbClr val="003C72"/>
      </a:dk1>
      <a:lt1>
        <a:srgbClr val="FFFFFF"/>
      </a:lt1>
      <a:dk2>
        <a:srgbClr val="003C72"/>
      </a:dk2>
      <a:lt2>
        <a:srgbClr val="FFFFFF"/>
      </a:lt2>
      <a:accent1>
        <a:srgbClr val="00A9E5"/>
      </a:accent1>
      <a:accent2>
        <a:srgbClr val="67CBEF"/>
      </a:accent2>
      <a:accent3>
        <a:srgbClr val="CCEEFA"/>
      </a:accent3>
      <a:accent4>
        <a:srgbClr val="406D96"/>
      </a:accent4>
      <a:accent5>
        <a:srgbClr val="7F9DB9"/>
      </a:accent5>
      <a:accent6>
        <a:srgbClr val="BECEDD"/>
      </a:accent6>
      <a:hlink>
        <a:srgbClr val="118EFF"/>
      </a:hlink>
      <a:folHlink>
        <a:srgbClr val="7030A0"/>
      </a:folHlink>
    </a:clrScheme>
    <a:fontScheme name="Lessius">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TM_presentatie</Template>
  <TotalTime>4658</TotalTime>
  <Words>1570</Words>
  <Application>Microsoft Office PowerPoint</Application>
  <PresentationFormat>Breedbeeld</PresentationFormat>
  <Paragraphs>311</Paragraphs>
  <Slides>50</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50</vt:i4>
      </vt:variant>
    </vt:vector>
  </HeadingPairs>
  <TitlesOfParts>
    <vt:vector size="56" baseType="lpstr">
      <vt:lpstr>Arial</vt:lpstr>
      <vt:lpstr>Arial Rounded MT Bold</vt:lpstr>
      <vt:lpstr>Trebuchet MS</vt:lpstr>
      <vt:lpstr>Verdana</vt:lpstr>
      <vt:lpstr>Wingdings</vt:lpstr>
      <vt:lpstr>TM_presentatie_eng</vt:lpstr>
      <vt:lpstr>Mirror images help us to talk and write back to stories</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lpstr>Mirror images … get us talking and writing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Mirror images…</dc:title>
  <dc:creator>Werner Stijnen</dc:creator>
  <cp:lastModifiedBy>Werner Stijnen</cp:lastModifiedBy>
  <cp:revision>104</cp:revision>
  <dcterms:created xsi:type="dcterms:W3CDTF">2017-03-21T10:50:04Z</dcterms:created>
  <dcterms:modified xsi:type="dcterms:W3CDTF">2017-03-29T04:57:50Z</dcterms:modified>
</cp:coreProperties>
</file>